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4"/>
  </p:sldMasterIdLst>
  <p:notesMasterIdLst>
    <p:notesMasterId r:id="rId40"/>
  </p:notesMasterIdLst>
  <p:sldIdLst>
    <p:sldId id="256" r:id="rId5"/>
    <p:sldId id="327" r:id="rId6"/>
    <p:sldId id="336" r:id="rId7"/>
    <p:sldId id="337" r:id="rId8"/>
    <p:sldId id="338" r:id="rId9"/>
    <p:sldId id="339" r:id="rId10"/>
    <p:sldId id="344" r:id="rId11"/>
    <p:sldId id="345" r:id="rId12"/>
    <p:sldId id="347" r:id="rId13"/>
    <p:sldId id="348" r:id="rId14"/>
    <p:sldId id="349" r:id="rId15"/>
    <p:sldId id="350" r:id="rId16"/>
    <p:sldId id="346" r:id="rId17"/>
    <p:sldId id="351" r:id="rId18"/>
    <p:sldId id="352" r:id="rId19"/>
    <p:sldId id="354" r:id="rId20"/>
    <p:sldId id="355" r:id="rId21"/>
    <p:sldId id="356" r:id="rId22"/>
    <p:sldId id="363" r:id="rId23"/>
    <p:sldId id="357" r:id="rId24"/>
    <p:sldId id="358" r:id="rId25"/>
    <p:sldId id="359" r:id="rId26"/>
    <p:sldId id="360" r:id="rId27"/>
    <p:sldId id="361" r:id="rId28"/>
    <p:sldId id="362" r:id="rId29"/>
    <p:sldId id="364" r:id="rId30"/>
    <p:sldId id="365" r:id="rId31"/>
    <p:sldId id="366" r:id="rId32"/>
    <p:sldId id="367" r:id="rId33"/>
    <p:sldId id="334" r:id="rId34"/>
    <p:sldId id="317" r:id="rId35"/>
    <p:sldId id="341" r:id="rId36"/>
    <p:sldId id="340" r:id="rId37"/>
    <p:sldId id="342" r:id="rId38"/>
    <p:sldId id="343" r:id="rId39"/>
  </p:sldIdLst>
  <p:sldSz cx="9144000" cy="5143500" type="screen16x9"/>
  <p:notesSz cx="6858000" cy="9144000"/>
  <p:embeddedFontLst>
    <p:embeddedFont>
      <p:font typeface="Cambria" panose="02040503050406030204" pitchFamily="18" charset="0"/>
      <p:regular r:id="rId41"/>
      <p:bold r:id="rId42"/>
      <p:italic r:id="rId43"/>
      <p:boldItalic r:id="rId44"/>
    </p:embeddedFont>
    <p:embeddedFont>
      <p:font typeface="Nunito" pitchFamily="2" charset="-18"/>
      <p:regular r:id="rId45"/>
      <p:bold r:id="rId46"/>
      <p:italic r:id="rId47"/>
      <p:boldItalic r:id="rId48"/>
    </p:embeddedFont>
    <p:embeddedFont>
      <p:font typeface="Questrial" pitchFamily="2" charset="-18"/>
      <p:regular r:id="rId49"/>
    </p:embeddedFont>
    <p:embeddedFont>
      <p:font typeface="Segoe UI" panose="020B0502040204020203" pitchFamily="3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720E4C1-DD08-00C1-ABA6-D680534E90A0}" name="Ruczyński Hubert (STUD)" initials="RH(" userId="Ruczyński Hubert (STUD)" providerId="None"/>
  <p188:author id="{FD9F7ECD-E4CA-5B83-791C-A9D3A9719280}" name="Gość" initials="Go" userId="S::urn:spo:anon#ba2c161e4164b9687dc1cb478000dfd38d54d731b1fa57a74e67dda2d533c646::" providerId="AD"/>
  <p188:author id="{5E1D34DA-8208-F600-EE62-1E6713E0C0F7}" name="Ruczyński Hubert (STUD)" initials="RH(" userId="S::01151402@pw.edu.pl::35753aab-0d69-494c-b54d-f9fed967c656"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7C843C"/>
    <a:srgbClr val="AFC968"/>
    <a:srgbClr val="D6E29C"/>
    <a:srgbClr val="7453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DD9C0E-81FE-4F28-89E9-6296DF75CA08}" v="737" dt="2024-01-03T13:17:10.685"/>
  </p1510:revLst>
</p1510:revInfo>
</file>

<file path=ppt/tableStyles.xml><?xml version="1.0" encoding="utf-8"?>
<a:tblStyleLst xmlns:a="http://schemas.openxmlformats.org/drawingml/2006/main" def="{8742039E-8F14-41EF-8A5F-DE2133D96232}">
  <a:tblStyle styleId="{8742039E-8F14-41EF-8A5F-DE2133D962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798" autoAdjust="0"/>
  </p:normalViewPr>
  <p:slideViewPr>
    <p:cSldViewPr snapToGrid="0">
      <p:cViewPr varScale="1">
        <p:scale>
          <a:sx n="168" d="100"/>
          <a:sy n="168" d="100"/>
        </p:scale>
        <p:origin x="158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11.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6.fntdata"/><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font" Target="fonts/font1.fntdata"/><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9.fntdata"/><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4.fntdata"/><Relationship Id="rId52" Type="http://schemas.openxmlformats.org/officeDocument/2006/relationships/font" Target="fonts/font12.fntdata"/><Relationship Id="rId6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czyński Hubert (STUD)" userId="35753aab-0d69-494c-b54d-f9fed967c656" providerId="ADAL" clId="{2ADD9C0E-81FE-4F28-89E9-6296DF75CA08}"/>
    <pc:docChg chg="undo redo custSel addSld delSld modSld sldOrd">
      <pc:chgData name="Ruczyński Hubert (STUD)" userId="35753aab-0d69-494c-b54d-f9fed967c656" providerId="ADAL" clId="{2ADD9C0E-81FE-4F28-89E9-6296DF75CA08}" dt="2024-01-03T13:19:28.788" v="5639" actId="20577"/>
      <pc:docMkLst>
        <pc:docMk/>
      </pc:docMkLst>
      <pc:sldChg chg="del">
        <pc:chgData name="Ruczyński Hubert (STUD)" userId="35753aab-0d69-494c-b54d-f9fed967c656" providerId="ADAL" clId="{2ADD9C0E-81FE-4F28-89E9-6296DF75CA08}" dt="2024-01-02T10:38:17.178" v="3701" actId="47"/>
        <pc:sldMkLst>
          <pc:docMk/>
          <pc:sldMk cId="3208287120" sldId="328"/>
        </pc:sldMkLst>
      </pc:sldChg>
      <pc:sldChg chg="modSp mod modAnim modNotesTx">
        <pc:chgData name="Ruczyński Hubert (STUD)" userId="35753aab-0d69-494c-b54d-f9fed967c656" providerId="ADAL" clId="{2ADD9C0E-81FE-4F28-89E9-6296DF75CA08}" dt="2024-01-02T11:43:00.183" v="5556" actId="113"/>
        <pc:sldMkLst>
          <pc:docMk/>
          <pc:sldMk cId="2935786774" sldId="334"/>
        </pc:sldMkLst>
        <pc:spChg chg="mod">
          <ac:chgData name="Ruczyński Hubert (STUD)" userId="35753aab-0d69-494c-b54d-f9fed967c656" providerId="ADAL" clId="{2ADD9C0E-81FE-4F28-89E9-6296DF75CA08}" dt="2024-01-02T11:43:00.183" v="5556" actId="113"/>
          <ac:spMkLst>
            <pc:docMk/>
            <pc:sldMk cId="2935786774" sldId="334"/>
            <ac:spMk id="2" creationId="{45170280-5849-C6D1-2107-5ADABAF27ADA}"/>
          </ac:spMkLst>
        </pc:spChg>
        <pc:spChg chg="mod">
          <ac:chgData name="Ruczyński Hubert (STUD)" userId="35753aab-0d69-494c-b54d-f9fed967c656" providerId="ADAL" clId="{2ADD9C0E-81FE-4F28-89E9-6296DF75CA08}" dt="2024-01-02T11:26:08.992" v="4914" actId="20577"/>
          <ac:spMkLst>
            <pc:docMk/>
            <pc:sldMk cId="2935786774" sldId="334"/>
            <ac:spMk id="158" creationId="{00000000-0000-0000-0000-000000000000}"/>
          </ac:spMkLst>
        </pc:spChg>
        <pc:cxnChg chg="mod">
          <ac:chgData name="Ruczyński Hubert (STUD)" userId="35753aab-0d69-494c-b54d-f9fed967c656" providerId="ADAL" clId="{2ADD9C0E-81FE-4F28-89E9-6296DF75CA08}" dt="2024-01-02T11:39:40.690" v="5535" actId="14100"/>
          <ac:cxnSpMkLst>
            <pc:docMk/>
            <pc:sldMk cId="2935786774" sldId="334"/>
            <ac:cxnSpMk id="166" creationId="{00000000-0000-0000-0000-000000000000}"/>
          </ac:cxnSpMkLst>
        </pc:cxnChg>
      </pc:sldChg>
      <pc:sldChg chg="del">
        <pc:chgData name="Ruczyński Hubert (STUD)" userId="35753aab-0d69-494c-b54d-f9fed967c656" providerId="ADAL" clId="{2ADD9C0E-81FE-4F28-89E9-6296DF75CA08}" dt="2024-01-02T10:38:13.907" v="3700" actId="47"/>
        <pc:sldMkLst>
          <pc:docMk/>
          <pc:sldMk cId="2315452749" sldId="335"/>
        </pc:sldMkLst>
      </pc:sldChg>
      <pc:sldChg chg="modSp mod modAnim">
        <pc:chgData name="Ruczyński Hubert (STUD)" userId="35753aab-0d69-494c-b54d-f9fed967c656" providerId="ADAL" clId="{2ADD9C0E-81FE-4F28-89E9-6296DF75CA08}" dt="2024-01-02T11:43:44.611" v="5581" actId="14100"/>
        <pc:sldMkLst>
          <pc:docMk/>
          <pc:sldMk cId="1445302182" sldId="338"/>
        </pc:sldMkLst>
        <pc:spChg chg="mod">
          <ac:chgData name="Ruczyński Hubert (STUD)" userId="35753aab-0d69-494c-b54d-f9fed967c656" providerId="ADAL" clId="{2ADD9C0E-81FE-4F28-89E9-6296DF75CA08}" dt="2024-01-02T11:43:41.902" v="5580" actId="20577"/>
          <ac:spMkLst>
            <pc:docMk/>
            <pc:sldMk cId="1445302182" sldId="338"/>
            <ac:spMk id="158" creationId="{00000000-0000-0000-0000-000000000000}"/>
          </ac:spMkLst>
        </pc:spChg>
        <pc:cxnChg chg="mod">
          <ac:chgData name="Ruczyński Hubert (STUD)" userId="35753aab-0d69-494c-b54d-f9fed967c656" providerId="ADAL" clId="{2ADD9C0E-81FE-4F28-89E9-6296DF75CA08}" dt="2024-01-02T11:43:44.611" v="5581" actId="14100"/>
          <ac:cxnSpMkLst>
            <pc:docMk/>
            <pc:sldMk cId="1445302182" sldId="338"/>
            <ac:cxnSpMk id="166" creationId="{00000000-0000-0000-0000-000000000000}"/>
          </ac:cxnSpMkLst>
        </pc:cxnChg>
      </pc:sldChg>
      <pc:sldChg chg="modAnim">
        <pc:chgData name="Ruczyński Hubert (STUD)" userId="35753aab-0d69-494c-b54d-f9fed967c656" providerId="ADAL" clId="{2ADD9C0E-81FE-4F28-89E9-6296DF75CA08}" dt="2024-01-03T13:14:00.979" v="5587"/>
        <pc:sldMkLst>
          <pc:docMk/>
          <pc:sldMk cId="584002242" sldId="339"/>
        </pc:sldMkLst>
      </pc:sldChg>
      <pc:sldChg chg="modSp">
        <pc:chgData name="Ruczyński Hubert (STUD)" userId="35753aab-0d69-494c-b54d-f9fed967c656" providerId="ADAL" clId="{2ADD9C0E-81FE-4F28-89E9-6296DF75CA08}" dt="2024-01-02T11:55:12.956" v="5586" actId="1076"/>
        <pc:sldMkLst>
          <pc:docMk/>
          <pc:sldMk cId="2855344350" sldId="348"/>
        </pc:sldMkLst>
        <pc:picChg chg="mod">
          <ac:chgData name="Ruczyński Hubert (STUD)" userId="35753aab-0d69-494c-b54d-f9fed967c656" providerId="ADAL" clId="{2ADD9C0E-81FE-4F28-89E9-6296DF75CA08}" dt="2024-01-02T11:55:12.956" v="5586" actId="1076"/>
          <ac:picMkLst>
            <pc:docMk/>
            <pc:sldMk cId="2855344350" sldId="348"/>
            <ac:picMk id="3076" creationId="{0E816B4D-62C4-BE3E-FE6D-DC21FBD95945}"/>
          </ac:picMkLst>
        </pc:picChg>
      </pc:sldChg>
      <pc:sldChg chg="modNotesTx">
        <pc:chgData name="Ruczyński Hubert (STUD)" userId="35753aab-0d69-494c-b54d-f9fed967c656" providerId="ADAL" clId="{2ADD9C0E-81FE-4F28-89E9-6296DF75CA08}" dt="2024-01-02T09:47:33.321" v="383" actId="20577"/>
        <pc:sldMkLst>
          <pc:docMk/>
          <pc:sldMk cId="1020875239" sldId="351"/>
        </pc:sldMkLst>
      </pc:sldChg>
      <pc:sldChg chg="addSp delSp modSp add mod modAnim modNotesTx">
        <pc:chgData name="Ruczyński Hubert (STUD)" userId="35753aab-0d69-494c-b54d-f9fed967c656" providerId="ADAL" clId="{2ADD9C0E-81FE-4F28-89E9-6296DF75CA08}" dt="2024-01-02T11:34:52.323" v="5199"/>
        <pc:sldMkLst>
          <pc:docMk/>
          <pc:sldMk cId="3901679175" sldId="352"/>
        </pc:sldMkLst>
        <pc:spChg chg="add mod">
          <ac:chgData name="Ruczyński Hubert (STUD)" userId="35753aab-0d69-494c-b54d-f9fed967c656" providerId="ADAL" clId="{2ADD9C0E-81FE-4F28-89E9-6296DF75CA08}" dt="2024-01-02T09:53:35.345" v="953" actId="20577"/>
          <ac:spMkLst>
            <pc:docMk/>
            <pc:sldMk cId="3901679175" sldId="352"/>
            <ac:spMk id="2" creationId="{73B9F393-C10F-EC3E-AC29-8D7B82C3173F}"/>
          </ac:spMkLst>
        </pc:spChg>
        <pc:spChg chg="mod">
          <ac:chgData name="Ruczyński Hubert (STUD)" userId="35753aab-0d69-494c-b54d-f9fed967c656" providerId="ADAL" clId="{2ADD9C0E-81FE-4F28-89E9-6296DF75CA08}" dt="2024-01-02T09:53:50.423" v="966" actId="20577"/>
          <ac:spMkLst>
            <pc:docMk/>
            <pc:sldMk cId="3901679175" sldId="352"/>
            <ac:spMk id="158" creationId="{00000000-0000-0000-0000-000000000000}"/>
          </ac:spMkLst>
        </pc:spChg>
        <pc:picChg chg="del">
          <ac:chgData name="Ruczyński Hubert (STUD)" userId="35753aab-0d69-494c-b54d-f9fed967c656" providerId="ADAL" clId="{2ADD9C0E-81FE-4F28-89E9-6296DF75CA08}" dt="2024-01-02T09:50:11.584" v="637" actId="478"/>
          <ac:picMkLst>
            <pc:docMk/>
            <pc:sldMk cId="3901679175" sldId="352"/>
            <ac:picMk id="5124" creationId="{5C1B7541-A2D0-A3EF-3533-3B366A27A31F}"/>
          </ac:picMkLst>
        </pc:picChg>
        <pc:picChg chg="del">
          <ac:chgData name="Ruczyński Hubert (STUD)" userId="35753aab-0d69-494c-b54d-f9fed967c656" providerId="ADAL" clId="{2ADD9C0E-81FE-4F28-89E9-6296DF75CA08}" dt="2024-01-02T09:50:12.650" v="638" actId="478"/>
          <ac:picMkLst>
            <pc:docMk/>
            <pc:sldMk cId="3901679175" sldId="352"/>
            <ac:picMk id="5126" creationId="{91D54603-2A36-A3B5-C857-AF233EB60579}"/>
          </ac:picMkLst>
        </pc:picChg>
      </pc:sldChg>
      <pc:sldChg chg="add del">
        <pc:chgData name="Ruczyński Hubert (STUD)" userId="35753aab-0d69-494c-b54d-f9fed967c656" providerId="ADAL" clId="{2ADD9C0E-81FE-4F28-89E9-6296DF75CA08}" dt="2024-01-02T11:34:42.579" v="5198" actId="47"/>
        <pc:sldMkLst>
          <pc:docMk/>
          <pc:sldMk cId="1225834106" sldId="353"/>
        </pc:sldMkLst>
      </pc:sldChg>
      <pc:sldChg chg="addSp delSp modSp add mod delAnim modAnim modNotesTx">
        <pc:chgData name="Ruczyński Hubert (STUD)" userId="35753aab-0d69-494c-b54d-f9fed967c656" providerId="ADAL" clId="{2ADD9C0E-81FE-4F28-89E9-6296DF75CA08}" dt="2024-01-02T10:04:02.538" v="1422" actId="20577"/>
        <pc:sldMkLst>
          <pc:docMk/>
          <pc:sldMk cId="3459116413" sldId="354"/>
        </pc:sldMkLst>
        <pc:spChg chg="del">
          <ac:chgData name="Ruczyński Hubert (STUD)" userId="35753aab-0d69-494c-b54d-f9fed967c656" providerId="ADAL" clId="{2ADD9C0E-81FE-4F28-89E9-6296DF75CA08}" dt="2024-01-02T09:57:43.863" v="968" actId="478"/>
          <ac:spMkLst>
            <pc:docMk/>
            <pc:sldMk cId="3459116413" sldId="354"/>
            <ac:spMk id="2" creationId="{73B9F393-C10F-EC3E-AC29-8D7B82C3173F}"/>
          </ac:spMkLst>
        </pc:spChg>
        <pc:spChg chg="mod">
          <ac:chgData name="Ruczyński Hubert (STUD)" userId="35753aab-0d69-494c-b54d-f9fed967c656" providerId="ADAL" clId="{2ADD9C0E-81FE-4F28-89E9-6296DF75CA08}" dt="2024-01-02T10:01:47.130" v="1402" actId="27803"/>
          <ac:spMkLst>
            <pc:docMk/>
            <pc:sldMk cId="3459116413" sldId="354"/>
            <ac:spMk id="8" creationId="{36242D30-43A0-10B1-35B0-8A8112557A0F}"/>
          </ac:spMkLst>
        </pc:spChg>
        <pc:spChg chg="mod">
          <ac:chgData name="Ruczyński Hubert (STUD)" userId="35753aab-0d69-494c-b54d-f9fed967c656" providerId="ADAL" clId="{2ADD9C0E-81FE-4F28-89E9-6296DF75CA08}" dt="2024-01-02T10:01:47.130" v="1402" actId="27803"/>
          <ac:spMkLst>
            <pc:docMk/>
            <pc:sldMk cId="3459116413" sldId="354"/>
            <ac:spMk id="9" creationId="{5237D6EA-6F87-407A-2C62-1D998D9461D2}"/>
          </ac:spMkLst>
        </pc:spChg>
        <pc:spChg chg="mod">
          <ac:chgData name="Ruczyński Hubert (STUD)" userId="35753aab-0d69-494c-b54d-f9fed967c656" providerId="ADAL" clId="{2ADD9C0E-81FE-4F28-89E9-6296DF75CA08}" dt="2024-01-02T10:01:47.130" v="1402" actId="27803"/>
          <ac:spMkLst>
            <pc:docMk/>
            <pc:sldMk cId="3459116413" sldId="354"/>
            <ac:spMk id="10" creationId="{C4C3A789-61A0-B5E4-E565-4E36500280A2}"/>
          </ac:spMkLst>
        </pc:spChg>
        <pc:spChg chg="mod">
          <ac:chgData name="Ruczyński Hubert (STUD)" userId="35753aab-0d69-494c-b54d-f9fed967c656" providerId="ADAL" clId="{2ADD9C0E-81FE-4F28-89E9-6296DF75CA08}" dt="2024-01-02T10:01:47.130" v="1402" actId="27803"/>
          <ac:spMkLst>
            <pc:docMk/>
            <pc:sldMk cId="3459116413" sldId="354"/>
            <ac:spMk id="12" creationId="{E32D1F08-9A2C-59BF-8831-648C1464D6DB}"/>
          </ac:spMkLst>
        </pc:spChg>
        <pc:spChg chg="mod">
          <ac:chgData name="Ruczyński Hubert (STUD)" userId="35753aab-0d69-494c-b54d-f9fed967c656" providerId="ADAL" clId="{2ADD9C0E-81FE-4F28-89E9-6296DF75CA08}" dt="2024-01-02T10:01:47.130" v="1402" actId="27803"/>
          <ac:spMkLst>
            <pc:docMk/>
            <pc:sldMk cId="3459116413" sldId="354"/>
            <ac:spMk id="13" creationId="{C345358A-8461-EDAB-0626-8B5FCAE20A05}"/>
          </ac:spMkLst>
        </pc:spChg>
        <pc:spChg chg="mod">
          <ac:chgData name="Ruczyński Hubert (STUD)" userId="35753aab-0d69-494c-b54d-f9fed967c656" providerId="ADAL" clId="{2ADD9C0E-81FE-4F28-89E9-6296DF75CA08}" dt="2024-01-02T10:01:47.130" v="1402" actId="27803"/>
          <ac:spMkLst>
            <pc:docMk/>
            <pc:sldMk cId="3459116413" sldId="354"/>
            <ac:spMk id="14" creationId="{7B2EC099-0D02-AA7D-E528-6F370D80D7C1}"/>
          </ac:spMkLst>
        </pc:spChg>
        <pc:spChg chg="mod">
          <ac:chgData name="Ruczyński Hubert (STUD)" userId="35753aab-0d69-494c-b54d-f9fed967c656" providerId="ADAL" clId="{2ADD9C0E-81FE-4F28-89E9-6296DF75CA08}" dt="2024-01-02T10:01:47.130" v="1402" actId="27803"/>
          <ac:spMkLst>
            <pc:docMk/>
            <pc:sldMk cId="3459116413" sldId="354"/>
            <ac:spMk id="15" creationId="{7C66165A-CCEC-61AA-94C5-BC4B2DAD6F4B}"/>
          </ac:spMkLst>
        </pc:spChg>
        <pc:spChg chg="mod">
          <ac:chgData name="Ruczyński Hubert (STUD)" userId="35753aab-0d69-494c-b54d-f9fed967c656" providerId="ADAL" clId="{2ADD9C0E-81FE-4F28-89E9-6296DF75CA08}" dt="2024-01-02T10:01:47.130" v="1402" actId="27803"/>
          <ac:spMkLst>
            <pc:docMk/>
            <pc:sldMk cId="3459116413" sldId="354"/>
            <ac:spMk id="17" creationId="{89F67A0C-3594-D07E-CC16-9AF946B4ED23}"/>
          </ac:spMkLst>
        </pc:spChg>
        <pc:spChg chg="mod">
          <ac:chgData name="Ruczyński Hubert (STUD)" userId="35753aab-0d69-494c-b54d-f9fed967c656" providerId="ADAL" clId="{2ADD9C0E-81FE-4F28-89E9-6296DF75CA08}" dt="2024-01-02T10:01:47.130" v="1402" actId="27803"/>
          <ac:spMkLst>
            <pc:docMk/>
            <pc:sldMk cId="3459116413" sldId="354"/>
            <ac:spMk id="18" creationId="{0B112877-FD2B-B776-5773-795EDF914F7B}"/>
          </ac:spMkLst>
        </pc:spChg>
        <pc:spChg chg="mod">
          <ac:chgData name="Ruczyński Hubert (STUD)" userId="35753aab-0d69-494c-b54d-f9fed967c656" providerId="ADAL" clId="{2ADD9C0E-81FE-4F28-89E9-6296DF75CA08}" dt="2024-01-02T10:01:47.130" v="1402" actId="27803"/>
          <ac:spMkLst>
            <pc:docMk/>
            <pc:sldMk cId="3459116413" sldId="354"/>
            <ac:spMk id="19" creationId="{A4942E95-E3FD-7F63-D4F7-7192FEA2D52E}"/>
          </ac:spMkLst>
        </pc:spChg>
        <pc:spChg chg="mod">
          <ac:chgData name="Ruczyński Hubert (STUD)" userId="35753aab-0d69-494c-b54d-f9fed967c656" providerId="ADAL" clId="{2ADD9C0E-81FE-4F28-89E9-6296DF75CA08}" dt="2024-01-02T10:01:47.130" v="1402" actId="27803"/>
          <ac:spMkLst>
            <pc:docMk/>
            <pc:sldMk cId="3459116413" sldId="354"/>
            <ac:spMk id="20" creationId="{A4A44BB1-C9B9-B470-5D68-69FDF0B72CC6}"/>
          </ac:spMkLst>
        </pc:spChg>
        <pc:spChg chg="mod">
          <ac:chgData name="Ruczyński Hubert (STUD)" userId="35753aab-0d69-494c-b54d-f9fed967c656" providerId="ADAL" clId="{2ADD9C0E-81FE-4F28-89E9-6296DF75CA08}" dt="2024-01-02T10:01:47.130" v="1402" actId="27803"/>
          <ac:spMkLst>
            <pc:docMk/>
            <pc:sldMk cId="3459116413" sldId="354"/>
            <ac:spMk id="21" creationId="{03B2E0C2-5296-4C5C-36CF-C35134220E56}"/>
          </ac:spMkLst>
        </pc:spChg>
        <pc:spChg chg="mod">
          <ac:chgData name="Ruczyński Hubert (STUD)" userId="35753aab-0d69-494c-b54d-f9fed967c656" providerId="ADAL" clId="{2ADD9C0E-81FE-4F28-89E9-6296DF75CA08}" dt="2024-01-02T10:01:47.130" v="1402" actId="27803"/>
          <ac:spMkLst>
            <pc:docMk/>
            <pc:sldMk cId="3459116413" sldId="354"/>
            <ac:spMk id="23" creationId="{F1024AD2-6E04-C4EF-1F3B-55E50F091C25}"/>
          </ac:spMkLst>
        </pc:spChg>
        <pc:spChg chg="mod">
          <ac:chgData name="Ruczyński Hubert (STUD)" userId="35753aab-0d69-494c-b54d-f9fed967c656" providerId="ADAL" clId="{2ADD9C0E-81FE-4F28-89E9-6296DF75CA08}" dt="2024-01-02T10:01:47.130" v="1402" actId="27803"/>
          <ac:spMkLst>
            <pc:docMk/>
            <pc:sldMk cId="3459116413" sldId="354"/>
            <ac:spMk id="24" creationId="{BE04613C-E07C-8C76-2ADB-00DA5A17D583}"/>
          </ac:spMkLst>
        </pc:spChg>
        <pc:spChg chg="mod">
          <ac:chgData name="Ruczyński Hubert (STUD)" userId="35753aab-0d69-494c-b54d-f9fed967c656" providerId="ADAL" clId="{2ADD9C0E-81FE-4F28-89E9-6296DF75CA08}" dt="2024-01-02T10:01:47.130" v="1402" actId="27803"/>
          <ac:spMkLst>
            <pc:docMk/>
            <pc:sldMk cId="3459116413" sldId="354"/>
            <ac:spMk id="25" creationId="{1723BF9D-C627-5188-E4B5-7882C88C4304}"/>
          </ac:spMkLst>
        </pc:spChg>
        <pc:spChg chg="mod">
          <ac:chgData name="Ruczyński Hubert (STUD)" userId="35753aab-0d69-494c-b54d-f9fed967c656" providerId="ADAL" clId="{2ADD9C0E-81FE-4F28-89E9-6296DF75CA08}" dt="2024-01-02T10:01:47.130" v="1402" actId="27803"/>
          <ac:spMkLst>
            <pc:docMk/>
            <pc:sldMk cId="3459116413" sldId="354"/>
            <ac:spMk id="26" creationId="{B0CAECCF-C31B-6121-13BA-89BD80F3A098}"/>
          </ac:spMkLst>
        </pc:spChg>
        <pc:spChg chg="mod">
          <ac:chgData name="Ruczyński Hubert (STUD)" userId="35753aab-0d69-494c-b54d-f9fed967c656" providerId="ADAL" clId="{2ADD9C0E-81FE-4F28-89E9-6296DF75CA08}" dt="2024-01-02T10:01:47.130" v="1402" actId="27803"/>
          <ac:spMkLst>
            <pc:docMk/>
            <pc:sldMk cId="3459116413" sldId="354"/>
            <ac:spMk id="27" creationId="{CE6B84AD-B61C-1739-345C-2ED1605BD546}"/>
          </ac:spMkLst>
        </pc:spChg>
        <pc:spChg chg="mod">
          <ac:chgData name="Ruczyński Hubert (STUD)" userId="35753aab-0d69-494c-b54d-f9fed967c656" providerId="ADAL" clId="{2ADD9C0E-81FE-4F28-89E9-6296DF75CA08}" dt="2024-01-02T10:01:47.130" v="1402" actId="27803"/>
          <ac:spMkLst>
            <pc:docMk/>
            <pc:sldMk cId="3459116413" sldId="354"/>
            <ac:spMk id="28" creationId="{121091C8-0E69-2BD5-1C1C-795F2E3719C1}"/>
          </ac:spMkLst>
        </pc:spChg>
        <pc:spChg chg="mod">
          <ac:chgData name="Ruczyński Hubert (STUD)" userId="35753aab-0d69-494c-b54d-f9fed967c656" providerId="ADAL" clId="{2ADD9C0E-81FE-4F28-89E9-6296DF75CA08}" dt="2024-01-02T10:01:47.130" v="1402" actId="27803"/>
          <ac:spMkLst>
            <pc:docMk/>
            <pc:sldMk cId="3459116413" sldId="354"/>
            <ac:spMk id="29" creationId="{7A4C0330-4594-57AF-ECF1-DDDE459D3AE5}"/>
          </ac:spMkLst>
        </pc:spChg>
        <pc:spChg chg="mod">
          <ac:chgData name="Ruczyński Hubert (STUD)" userId="35753aab-0d69-494c-b54d-f9fed967c656" providerId="ADAL" clId="{2ADD9C0E-81FE-4F28-89E9-6296DF75CA08}" dt="2024-01-02T10:01:47.130" v="1402" actId="27803"/>
          <ac:spMkLst>
            <pc:docMk/>
            <pc:sldMk cId="3459116413" sldId="354"/>
            <ac:spMk id="30" creationId="{FC4AECC8-26A8-CF2D-1043-24C907006F0E}"/>
          </ac:spMkLst>
        </pc:spChg>
        <pc:spChg chg="mod">
          <ac:chgData name="Ruczyński Hubert (STUD)" userId="35753aab-0d69-494c-b54d-f9fed967c656" providerId="ADAL" clId="{2ADD9C0E-81FE-4F28-89E9-6296DF75CA08}" dt="2024-01-02T10:01:47.130" v="1402" actId="27803"/>
          <ac:spMkLst>
            <pc:docMk/>
            <pc:sldMk cId="3459116413" sldId="354"/>
            <ac:spMk id="31" creationId="{783950B1-0E90-7886-8A65-E354955F01F2}"/>
          </ac:spMkLst>
        </pc:spChg>
        <pc:spChg chg="mod">
          <ac:chgData name="Ruczyński Hubert (STUD)" userId="35753aab-0d69-494c-b54d-f9fed967c656" providerId="ADAL" clId="{2ADD9C0E-81FE-4F28-89E9-6296DF75CA08}" dt="2024-01-02T10:01:47.130" v="1402" actId="27803"/>
          <ac:spMkLst>
            <pc:docMk/>
            <pc:sldMk cId="3459116413" sldId="354"/>
            <ac:spMk id="33" creationId="{23E0F862-D936-398E-0161-517022FB06EC}"/>
          </ac:spMkLst>
        </pc:spChg>
        <pc:spChg chg="mod">
          <ac:chgData name="Ruczyński Hubert (STUD)" userId="35753aab-0d69-494c-b54d-f9fed967c656" providerId="ADAL" clId="{2ADD9C0E-81FE-4F28-89E9-6296DF75CA08}" dt="2024-01-02T10:01:47.130" v="1402" actId="27803"/>
          <ac:spMkLst>
            <pc:docMk/>
            <pc:sldMk cId="3459116413" sldId="354"/>
            <ac:spMk id="34" creationId="{E25DB896-17EB-3FD5-B565-F19EFE6D84BF}"/>
          </ac:spMkLst>
        </pc:spChg>
        <pc:spChg chg="mod">
          <ac:chgData name="Ruczyński Hubert (STUD)" userId="35753aab-0d69-494c-b54d-f9fed967c656" providerId="ADAL" clId="{2ADD9C0E-81FE-4F28-89E9-6296DF75CA08}" dt="2024-01-02T10:01:47.130" v="1402" actId="27803"/>
          <ac:spMkLst>
            <pc:docMk/>
            <pc:sldMk cId="3459116413" sldId="354"/>
            <ac:spMk id="35" creationId="{FD85EA8B-106E-6831-20B5-F4A527889CF1}"/>
          </ac:spMkLst>
        </pc:spChg>
        <pc:spChg chg="mod">
          <ac:chgData name="Ruczyński Hubert (STUD)" userId="35753aab-0d69-494c-b54d-f9fed967c656" providerId="ADAL" clId="{2ADD9C0E-81FE-4F28-89E9-6296DF75CA08}" dt="2024-01-02T10:01:47.130" v="1402" actId="27803"/>
          <ac:spMkLst>
            <pc:docMk/>
            <pc:sldMk cId="3459116413" sldId="354"/>
            <ac:spMk id="36" creationId="{D57A7B9B-5C9E-7B01-9695-03FE5631D0B8}"/>
          </ac:spMkLst>
        </pc:spChg>
        <pc:spChg chg="mod">
          <ac:chgData name="Ruczyński Hubert (STUD)" userId="35753aab-0d69-494c-b54d-f9fed967c656" providerId="ADAL" clId="{2ADD9C0E-81FE-4F28-89E9-6296DF75CA08}" dt="2024-01-02T10:01:47.130" v="1402" actId="27803"/>
          <ac:spMkLst>
            <pc:docMk/>
            <pc:sldMk cId="3459116413" sldId="354"/>
            <ac:spMk id="37" creationId="{0257C5AE-9F3D-F26A-ACF0-A6E2F860B5ED}"/>
          </ac:spMkLst>
        </pc:spChg>
        <pc:spChg chg="mod">
          <ac:chgData name="Ruczyński Hubert (STUD)" userId="35753aab-0d69-494c-b54d-f9fed967c656" providerId="ADAL" clId="{2ADD9C0E-81FE-4F28-89E9-6296DF75CA08}" dt="2024-01-02T10:01:47.130" v="1402" actId="27803"/>
          <ac:spMkLst>
            <pc:docMk/>
            <pc:sldMk cId="3459116413" sldId="354"/>
            <ac:spMk id="38" creationId="{5EC4DB17-7DA8-28F4-6800-603B4B94E48D}"/>
          </ac:spMkLst>
        </pc:spChg>
        <pc:spChg chg="mod">
          <ac:chgData name="Ruczyński Hubert (STUD)" userId="35753aab-0d69-494c-b54d-f9fed967c656" providerId="ADAL" clId="{2ADD9C0E-81FE-4F28-89E9-6296DF75CA08}" dt="2024-01-02T10:01:47.130" v="1402" actId="27803"/>
          <ac:spMkLst>
            <pc:docMk/>
            <pc:sldMk cId="3459116413" sldId="354"/>
            <ac:spMk id="39" creationId="{A2D52697-7DF6-16AA-6D43-5B1982F16D8E}"/>
          </ac:spMkLst>
        </pc:spChg>
        <pc:spChg chg="mod">
          <ac:chgData name="Ruczyński Hubert (STUD)" userId="35753aab-0d69-494c-b54d-f9fed967c656" providerId="ADAL" clId="{2ADD9C0E-81FE-4F28-89E9-6296DF75CA08}" dt="2024-01-02T10:01:47.130" v="1402" actId="27803"/>
          <ac:spMkLst>
            <pc:docMk/>
            <pc:sldMk cId="3459116413" sldId="354"/>
            <ac:spMk id="40" creationId="{0D60EA73-0A36-0C58-9B90-890E382F755A}"/>
          </ac:spMkLst>
        </pc:spChg>
        <pc:spChg chg="mod">
          <ac:chgData name="Ruczyński Hubert (STUD)" userId="35753aab-0d69-494c-b54d-f9fed967c656" providerId="ADAL" clId="{2ADD9C0E-81FE-4F28-89E9-6296DF75CA08}" dt="2024-01-02T10:01:47.130" v="1402" actId="27803"/>
          <ac:spMkLst>
            <pc:docMk/>
            <pc:sldMk cId="3459116413" sldId="354"/>
            <ac:spMk id="41" creationId="{411BB182-FBCD-3B7F-465E-9632345F074E}"/>
          </ac:spMkLst>
        </pc:spChg>
        <pc:spChg chg="mod">
          <ac:chgData name="Ruczyński Hubert (STUD)" userId="35753aab-0d69-494c-b54d-f9fed967c656" providerId="ADAL" clId="{2ADD9C0E-81FE-4F28-89E9-6296DF75CA08}" dt="2024-01-02T10:01:47.130" v="1402" actId="27803"/>
          <ac:spMkLst>
            <pc:docMk/>
            <pc:sldMk cId="3459116413" sldId="354"/>
            <ac:spMk id="42" creationId="{03264390-E89F-246D-AFA7-DC27C3D33620}"/>
          </ac:spMkLst>
        </pc:spChg>
        <pc:spChg chg="mod">
          <ac:chgData name="Ruczyński Hubert (STUD)" userId="35753aab-0d69-494c-b54d-f9fed967c656" providerId="ADAL" clId="{2ADD9C0E-81FE-4F28-89E9-6296DF75CA08}" dt="2024-01-02T10:01:47.130" v="1402" actId="27803"/>
          <ac:spMkLst>
            <pc:docMk/>
            <pc:sldMk cId="3459116413" sldId="354"/>
            <ac:spMk id="43" creationId="{53813E68-EA25-79BE-D53C-A367B07675F1}"/>
          </ac:spMkLst>
        </pc:spChg>
        <pc:spChg chg="mod">
          <ac:chgData name="Ruczyński Hubert (STUD)" userId="35753aab-0d69-494c-b54d-f9fed967c656" providerId="ADAL" clId="{2ADD9C0E-81FE-4F28-89E9-6296DF75CA08}" dt="2024-01-02T10:01:47.130" v="1402" actId="27803"/>
          <ac:spMkLst>
            <pc:docMk/>
            <pc:sldMk cId="3459116413" sldId="354"/>
            <ac:spMk id="45" creationId="{46046870-0705-D516-4602-031B6BC39CBC}"/>
          </ac:spMkLst>
        </pc:spChg>
        <pc:spChg chg="mod">
          <ac:chgData name="Ruczyński Hubert (STUD)" userId="35753aab-0d69-494c-b54d-f9fed967c656" providerId="ADAL" clId="{2ADD9C0E-81FE-4F28-89E9-6296DF75CA08}" dt="2024-01-02T10:01:47.130" v="1402" actId="27803"/>
          <ac:spMkLst>
            <pc:docMk/>
            <pc:sldMk cId="3459116413" sldId="354"/>
            <ac:spMk id="46" creationId="{42B2664A-5FF0-161D-92F3-53EC5135E243}"/>
          </ac:spMkLst>
        </pc:spChg>
        <pc:spChg chg="mod">
          <ac:chgData name="Ruczyński Hubert (STUD)" userId="35753aab-0d69-494c-b54d-f9fed967c656" providerId="ADAL" clId="{2ADD9C0E-81FE-4F28-89E9-6296DF75CA08}" dt="2024-01-02T10:01:47.130" v="1402" actId="27803"/>
          <ac:spMkLst>
            <pc:docMk/>
            <pc:sldMk cId="3459116413" sldId="354"/>
            <ac:spMk id="47" creationId="{B340B05C-7BE3-F838-1896-BDE985AEAFB8}"/>
          </ac:spMkLst>
        </pc:spChg>
        <pc:spChg chg="mod">
          <ac:chgData name="Ruczyński Hubert (STUD)" userId="35753aab-0d69-494c-b54d-f9fed967c656" providerId="ADAL" clId="{2ADD9C0E-81FE-4F28-89E9-6296DF75CA08}" dt="2024-01-02T10:01:47.130" v="1402" actId="27803"/>
          <ac:spMkLst>
            <pc:docMk/>
            <pc:sldMk cId="3459116413" sldId="354"/>
            <ac:spMk id="49" creationId="{C0E3B159-E08A-0FE5-E325-AB41E7C7CB9C}"/>
          </ac:spMkLst>
        </pc:spChg>
        <pc:spChg chg="mod">
          <ac:chgData name="Ruczyński Hubert (STUD)" userId="35753aab-0d69-494c-b54d-f9fed967c656" providerId="ADAL" clId="{2ADD9C0E-81FE-4F28-89E9-6296DF75CA08}" dt="2024-01-02T10:01:47.130" v="1402" actId="27803"/>
          <ac:spMkLst>
            <pc:docMk/>
            <pc:sldMk cId="3459116413" sldId="354"/>
            <ac:spMk id="50" creationId="{8EBA205D-1A1A-EB91-9A1D-39A58F1D5B3B}"/>
          </ac:spMkLst>
        </pc:spChg>
        <pc:spChg chg="mod">
          <ac:chgData name="Ruczyński Hubert (STUD)" userId="35753aab-0d69-494c-b54d-f9fed967c656" providerId="ADAL" clId="{2ADD9C0E-81FE-4F28-89E9-6296DF75CA08}" dt="2024-01-02T10:01:47.130" v="1402" actId="27803"/>
          <ac:spMkLst>
            <pc:docMk/>
            <pc:sldMk cId="3459116413" sldId="354"/>
            <ac:spMk id="51" creationId="{97074D38-BF21-11EA-0AE2-D697CC3EAD62}"/>
          </ac:spMkLst>
        </pc:spChg>
        <pc:spChg chg="mod">
          <ac:chgData name="Ruczyński Hubert (STUD)" userId="35753aab-0d69-494c-b54d-f9fed967c656" providerId="ADAL" clId="{2ADD9C0E-81FE-4F28-89E9-6296DF75CA08}" dt="2024-01-02T10:01:47.130" v="1402" actId="27803"/>
          <ac:spMkLst>
            <pc:docMk/>
            <pc:sldMk cId="3459116413" sldId="354"/>
            <ac:spMk id="52" creationId="{E022F52B-6F3F-E248-6C1C-326866EEE6AE}"/>
          </ac:spMkLst>
        </pc:spChg>
        <pc:spChg chg="mod">
          <ac:chgData name="Ruczyński Hubert (STUD)" userId="35753aab-0d69-494c-b54d-f9fed967c656" providerId="ADAL" clId="{2ADD9C0E-81FE-4F28-89E9-6296DF75CA08}" dt="2024-01-02T10:01:47.130" v="1402" actId="27803"/>
          <ac:spMkLst>
            <pc:docMk/>
            <pc:sldMk cId="3459116413" sldId="354"/>
            <ac:spMk id="53" creationId="{442C32CB-BC48-EBB8-2BA3-32F6B2DA2E16}"/>
          </ac:spMkLst>
        </pc:spChg>
        <pc:spChg chg="mod">
          <ac:chgData name="Ruczyński Hubert (STUD)" userId="35753aab-0d69-494c-b54d-f9fed967c656" providerId="ADAL" clId="{2ADD9C0E-81FE-4F28-89E9-6296DF75CA08}" dt="2024-01-02T10:01:47.130" v="1402" actId="27803"/>
          <ac:spMkLst>
            <pc:docMk/>
            <pc:sldMk cId="3459116413" sldId="354"/>
            <ac:spMk id="55" creationId="{5966270D-63F6-C7CD-91B4-C1258C31D81C}"/>
          </ac:spMkLst>
        </pc:spChg>
        <pc:spChg chg="mod">
          <ac:chgData name="Ruczyński Hubert (STUD)" userId="35753aab-0d69-494c-b54d-f9fed967c656" providerId="ADAL" clId="{2ADD9C0E-81FE-4F28-89E9-6296DF75CA08}" dt="2024-01-02T10:01:47.130" v="1402" actId="27803"/>
          <ac:spMkLst>
            <pc:docMk/>
            <pc:sldMk cId="3459116413" sldId="354"/>
            <ac:spMk id="56" creationId="{F708DDC8-739D-8586-30B7-C3B53EF1E6F8}"/>
          </ac:spMkLst>
        </pc:spChg>
        <pc:spChg chg="mod">
          <ac:chgData name="Ruczyński Hubert (STUD)" userId="35753aab-0d69-494c-b54d-f9fed967c656" providerId="ADAL" clId="{2ADD9C0E-81FE-4F28-89E9-6296DF75CA08}" dt="2024-01-02T10:01:47.130" v="1402" actId="27803"/>
          <ac:spMkLst>
            <pc:docMk/>
            <pc:sldMk cId="3459116413" sldId="354"/>
            <ac:spMk id="57" creationId="{2DEC5630-9E2A-C118-178C-C9AB1825A39F}"/>
          </ac:spMkLst>
        </pc:spChg>
        <pc:spChg chg="mod">
          <ac:chgData name="Ruczyński Hubert (STUD)" userId="35753aab-0d69-494c-b54d-f9fed967c656" providerId="ADAL" clId="{2ADD9C0E-81FE-4F28-89E9-6296DF75CA08}" dt="2024-01-02T10:01:47.130" v="1402" actId="27803"/>
          <ac:spMkLst>
            <pc:docMk/>
            <pc:sldMk cId="3459116413" sldId="354"/>
            <ac:spMk id="58" creationId="{D192B88C-8361-59F5-C064-581DBD813D2B}"/>
          </ac:spMkLst>
        </pc:spChg>
        <pc:spChg chg="mod">
          <ac:chgData name="Ruczyński Hubert (STUD)" userId="35753aab-0d69-494c-b54d-f9fed967c656" providerId="ADAL" clId="{2ADD9C0E-81FE-4F28-89E9-6296DF75CA08}" dt="2024-01-02T10:01:47.130" v="1402" actId="27803"/>
          <ac:spMkLst>
            <pc:docMk/>
            <pc:sldMk cId="3459116413" sldId="354"/>
            <ac:spMk id="60" creationId="{C09CFF78-F000-469A-8753-F91EF9901D63}"/>
          </ac:spMkLst>
        </pc:spChg>
        <pc:spChg chg="mod">
          <ac:chgData name="Ruczyński Hubert (STUD)" userId="35753aab-0d69-494c-b54d-f9fed967c656" providerId="ADAL" clId="{2ADD9C0E-81FE-4F28-89E9-6296DF75CA08}" dt="2024-01-02T10:01:47.130" v="1402" actId="27803"/>
          <ac:spMkLst>
            <pc:docMk/>
            <pc:sldMk cId="3459116413" sldId="354"/>
            <ac:spMk id="61" creationId="{B9AE14E0-7F13-CB1B-5990-11596E7C2943}"/>
          </ac:spMkLst>
        </pc:spChg>
        <pc:spChg chg="mod">
          <ac:chgData name="Ruczyński Hubert (STUD)" userId="35753aab-0d69-494c-b54d-f9fed967c656" providerId="ADAL" clId="{2ADD9C0E-81FE-4F28-89E9-6296DF75CA08}" dt="2024-01-02T10:01:47.130" v="1402" actId="27803"/>
          <ac:spMkLst>
            <pc:docMk/>
            <pc:sldMk cId="3459116413" sldId="354"/>
            <ac:spMk id="62" creationId="{548A49B7-99B5-812F-2039-DC0AB53A2E05}"/>
          </ac:spMkLst>
        </pc:spChg>
        <pc:spChg chg="mod">
          <ac:chgData name="Ruczyński Hubert (STUD)" userId="35753aab-0d69-494c-b54d-f9fed967c656" providerId="ADAL" clId="{2ADD9C0E-81FE-4F28-89E9-6296DF75CA08}" dt="2024-01-02T10:01:47.130" v="1402" actId="27803"/>
          <ac:spMkLst>
            <pc:docMk/>
            <pc:sldMk cId="3459116413" sldId="354"/>
            <ac:spMk id="63" creationId="{3AEB67D7-1E53-41D4-92EE-3600A3F804B3}"/>
          </ac:spMkLst>
        </pc:spChg>
        <pc:spChg chg="mod">
          <ac:chgData name="Ruczyński Hubert (STUD)" userId="35753aab-0d69-494c-b54d-f9fed967c656" providerId="ADAL" clId="{2ADD9C0E-81FE-4F28-89E9-6296DF75CA08}" dt="2024-01-02T10:01:47.130" v="1402" actId="27803"/>
          <ac:spMkLst>
            <pc:docMk/>
            <pc:sldMk cId="3459116413" sldId="354"/>
            <ac:spMk id="128" creationId="{B9A45B9A-3748-5BD3-A7AA-640FA9382011}"/>
          </ac:spMkLst>
        </pc:spChg>
        <pc:spChg chg="mod">
          <ac:chgData name="Ruczyński Hubert (STUD)" userId="35753aab-0d69-494c-b54d-f9fed967c656" providerId="ADAL" clId="{2ADD9C0E-81FE-4F28-89E9-6296DF75CA08}" dt="2024-01-02T10:01:47.130" v="1402" actId="27803"/>
          <ac:spMkLst>
            <pc:docMk/>
            <pc:sldMk cId="3459116413" sldId="354"/>
            <ac:spMk id="129" creationId="{1DC10626-DE9A-9E57-EB57-D44824039BB6}"/>
          </ac:spMkLst>
        </pc:spChg>
        <pc:spChg chg="mod">
          <ac:chgData name="Ruczyński Hubert (STUD)" userId="35753aab-0d69-494c-b54d-f9fed967c656" providerId="ADAL" clId="{2ADD9C0E-81FE-4F28-89E9-6296DF75CA08}" dt="2024-01-02T10:01:47.130" v="1402" actId="27803"/>
          <ac:spMkLst>
            <pc:docMk/>
            <pc:sldMk cId="3459116413" sldId="354"/>
            <ac:spMk id="130" creationId="{55E0AAF3-8FDD-F19D-C8A2-A6495EE97610}"/>
          </ac:spMkLst>
        </pc:spChg>
        <pc:spChg chg="mod">
          <ac:chgData name="Ruczyński Hubert (STUD)" userId="35753aab-0d69-494c-b54d-f9fed967c656" providerId="ADAL" clId="{2ADD9C0E-81FE-4F28-89E9-6296DF75CA08}" dt="2024-01-02T10:01:47.130" v="1402" actId="27803"/>
          <ac:spMkLst>
            <pc:docMk/>
            <pc:sldMk cId="3459116413" sldId="354"/>
            <ac:spMk id="132" creationId="{B499FA8B-ED69-B5DF-001C-56E53C65F742}"/>
          </ac:spMkLst>
        </pc:spChg>
        <pc:spChg chg="mod">
          <ac:chgData name="Ruczyński Hubert (STUD)" userId="35753aab-0d69-494c-b54d-f9fed967c656" providerId="ADAL" clId="{2ADD9C0E-81FE-4F28-89E9-6296DF75CA08}" dt="2024-01-02T10:01:47.130" v="1402" actId="27803"/>
          <ac:spMkLst>
            <pc:docMk/>
            <pc:sldMk cId="3459116413" sldId="354"/>
            <ac:spMk id="133" creationId="{B91356E5-A0A6-001E-F572-E1E0B32B778B}"/>
          </ac:spMkLst>
        </pc:spChg>
        <pc:spChg chg="mod">
          <ac:chgData name="Ruczyński Hubert (STUD)" userId="35753aab-0d69-494c-b54d-f9fed967c656" providerId="ADAL" clId="{2ADD9C0E-81FE-4F28-89E9-6296DF75CA08}" dt="2024-01-02T10:01:47.130" v="1402" actId="27803"/>
          <ac:spMkLst>
            <pc:docMk/>
            <pc:sldMk cId="3459116413" sldId="354"/>
            <ac:spMk id="134" creationId="{C77635BD-F30A-9D7C-22BB-E037F88A2E37}"/>
          </ac:spMkLst>
        </pc:spChg>
        <pc:spChg chg="mod">
          <ac:chgData name="Ruczyński Hubert (STUD)" userId="35753aab-0d69-494c-b54d-f9fed967c656" providerId="ADAL" clId="{2ADD9C0E-81FE-4F28-89E9-6296DF75CA08}" dt="2024-01-02T10:01:47.130" v="1402" actId="27803"/>
          <ac:spMkLst>
            <pc:docMk/>
            <pc:sldMk cId="3459116413" sldId="354"/>
            <ac:spMk id="136" creationId="{04428C03-AAF5-23BD-3467-B454C8C91C3E}"/>
          </ac:spMkLst>
        </pc:spChg>
        <pc:spChg chg="mod">
          <ac:chgData name="Ruczyński Hubert (STUD)" userId="35753aab-0d69-494c-b54d-f9fed967c656" providerId="ADAL" clId="{2ADD9C0E-81FE-4F28-89E9-6296DF75CA08}" dt="2024-01-02T10:01:47.130" v="1402" actId="27803"/>
          <ac:spMkLst>
            <pc:docMk/>
            <pc:sldMk cId="3459116413" sldId="354"/>
            <ac:spMk id="137" creationId="{A4D9A879-262F-4352-5A1B-79E13D52B3EA}"/>
          </ac:spMkLst>
        </pc:spChg>
        <pc:spChg chg="mod">
          <ac:chgData name="Ruczyński Hubert (STUD)" userId="35753aab-0d69-494c-b54d-f9fed967c656" providerId="ADAL" clId="{2ADD9C0E-81FE-4F28-89E9-6296DF75CA08}" dt="2024-01-02T10:01:47.130" v="1402" actId="27803"/>
          <ac:spMkLst>
            <pc:docMk/>
            <pc:sldMk cId="3459116413" sldId="354"/>
            <ac:spMk id="138" creationId="{F4AB40BB-8AD2-5425-9736-BE51A9834DE8}"/>
          </ac:spMkLst>
        </pc:spChg>
        <pc:spChg chg="mod">
          <ac:chgData name="Ruczyński Hubert (STUD)" userId="35753aab-0d69-494c-b54d-f9fed967c656" providerId="ADAL" clId="{2ADD9C0E-81FE-4F28-89E9-6296DF75CA08}" dt="2024-01-02T10:01:47.130" v="1402" actId="27803"/>
          <ac:spMkLst>
            <pc:docMk/>
            <pc:sldMk cId="3459116413" sldId="354"/>
            <ac:spMk id="139" creationId="{782DE466-F346-7DED-6BB8-DDD0107A390A}"/>
          </ac:spMkLst>
        </pc:spChg>
        <pc:spChg chg="mod">
          <ac:chgData name="Ruczyński Hubert (STUD)" userId="35753aab-0d69-494c-b54d-f9fed967c656" providerId="ADAL" clId="{2ADD9C0E-81FE-4F28-89E9-6296DF75CA08}" dt="2024-01-02T10:01:47.130" v="1402" actId="27803"/>
          <ac:spMkLst>
            <pc:docMk/>
            <pc:sldMk cId="3459116413" sldId="354"/>
            <ac:spMk id="141" creationId="{603C5728-680E-F0B2-2ACB-7CEE4DCC4A9E}"/>
          </ac:spMkLst>
        </pc:spChg>
        <pc:spChg chg="mod">
          <ac:chgData name="Ruczyński Hubert (STUD)" userId="35753aab-0d69-494c-b54d-f9fed967c656" providerId="ADAL" clId="{2ADD9C0E-81FE-4F28-89E9-6296DF75CA08}" dt="2024-01-02T10:01:47.130" v="1402" actId="27803"/>
          <ac:spMkLst>
            <pc:docMk/>
            <pc:sldMk cId="3459116413" sldId="354"/>
            <ac:spMk id="142" creationId="{04F1A2DA-831E-7C78-ABC3-C6912A69EB0B}"/>
          </ac:spMkLst>
        </pc:spChg>
        <pc:spChg chg="mod">
          <ac:chgData name="Ruczyński Hubert (STUD)" userId="35753aab-0d69-494c-b54d-f9fed967c656" providerId="ADAL" clId="{2ADD9C0E-81FE-4F28-89E9-6296DF75CA08}" dt="2024-01-02T10:01:47.130" v="1402" actId="27803"/>
          <ac:spMkLst>
            <pc:docMk/>
            <pc:sldMk cId="3459116413" sldId="354"/>
            <ac:spMk id="143" creationId="{1C17B6E6-9895-717A-0E2C-AEB6027269F2}"/>
          </ac:spMkLst>
        </pc:spChg>
        <pc:spChg chg="mod">
          <ac:chgData name="Ruczyński Hubert (STUD)" userId="35753aab-0d69-494c-b54d-f9fed967c656" providerId="ADAL" clId="{2ADD9C0E-81FE-4F28-89E9-6296DF75CA08}" dt="2024-01-02T10:01:47.130" v="1402" actId="27803"/>
          <ac:spMkLst>
            <pc:docMk/>
            <pc:sldMk cId="3459116413" sldId="354"/>
            <ac:spMk id="144" creationId="{C1273CD7-1CAA-F414-FB57-E158C44B31CA}"/>
          </ac:spMkLst>
        </pc:spChg>
        <pc:spChg chg="mod">
          <ac:chgData name="Ruczyński Hubert (STUD)" userId="35753aab-0d69-494c-b54d-f9fed967c656" providerId="ADAL" clId="{2ADD9C0E-81FE-4F28-89E9-6296DF75CA08}" dt="2024-01-02T10:01:47.130" v="1402" actId="27803"/>
          <ac:spMkLst>
            <pc:docMk/>
            <pc:sldMk cId="3459116413" sldId="354"/>
            <ac:spMk id="146" creationId="{BEE7089F-8610-8116-9A9C-12B79BE68C9B}"/>
          </ac:spMkLst>
        </pc:spChg>
        <pc:spChg chg="mod">
          <ac:chgData name="Ruczyński Hubert (STUD)" userId="35753aab-0d69-494c-b54d-f9fed967c656" providerId="ADAL" clId="{2ADD9C0E-81FE-4F28-89E9-6296DF75CA08}" dt="2024-01-02T10:01:47.130" v="1402" actId="27803"/>
          <ac:spMkLst>
            <pc:docMk/>
            <pc:sldMk cId="3459116413" sldId="354"/>
            <ac:spMk id="147" creationId="{BFB806A9-D912-967B-CD77-8651D4C00261}"/>
          </ac:spMkLst>
        </pc:spChg>
        <pc:spChg chg="mod">
          <ac:chgData name="Ruczyński Hubert (STUD)" userId="35753aab-0d69-494c-b54d-f9fed967c656" providerId="ADAL" clId="{2ADD9C0E-81FE-4F28-89E9-6296DF75CA08}" dt="2024-01-02T10:01:47.130" v="1402" actId="27803"/>
          <ac:spMkLst>
            <pc:docMk/>
            <pc:sldMk cId="3459116413" sldId="354"/>
            <ac:spMk id="148" creationId="{845567D9-2713-70E3-71F6-8069A5752364}"/>
          </ac:spMkLst>
        </pc:spChg>
        <pc:spChg chg="mod">
          <ac:chgData name="Ruczyński Hubert (STUD)" userId="35753aab-0d69-494c-b54d-f9fed967c656" providerId="ADAL" clId="{2ADD9C0E-81FE-4F28-89E9-6296DF75CA08}" dt="2024-01-02T09:59:39.224" v="1245" actId="20577"/>
          <ac:spMkLst>
            <pc:docMk/>
            <pc:sldMk cId="3459116413" sldId="354"/>
            <ac:spMk id="158" creationId="{00000000-0000-0000-0000-000000000000}"/>
          </ac:spMkLst>
        </pc:spChg>
        <pc:grpChg chg="mod">
          <ac:chgData name="Ruczyński Hubert (STUD)" userId="35753aab-0d69-494c-b54d-f9fed967c656" providerId="ADAL" clId="{2ADD9C0E-81FE-4F28-89E9-6296DF75CA08}" dt="2024-01-02T10:01:47.130" v="1402" actId="27803"/>
          <ac:grpSpMkLst>
            <pc:docMk/>
            <pc:sldMk cId="3459116413" sldId="354"/>
            <ac:grpSpMk id="7" creationId="{55FBBE90-C187-970B-129C-D8C7EAC6F050}"/>
          </ac:grpSpMkLst>
        </pc:grpChg>
        <pc:grpChg chg="mod">
          <ac:chgData name="Ruczyński Hubert (STUD)" userId="35753aab-0d69-494c-b54d-f9fed967c656" providerId="ADAL" clId="{2ADD9C0E-81FE-4F28-89E9-6296DF75CA08}" dt="2024-01-02T10:01:47.130" v="1402" actId="27803"/>
          <ac:grpSpMkLst>
            <pc:docMk/>
            <pc:sldMk cId="3459116413" sldId="354"/>
            <ac:grpSpMk id="11" creationId="{207E900D-11E3-71CD-79DA-90E2313E77E9}"/>
          </ac:grpSpMkLst>
        </pc:grpChg>
        <pc:grpChg chg="mod">
          <ac:chgData name="Ruczyński Hubert (STUD)" userId="35753aab-0d69-494c-b54d-f9fed967c656" providerId="ADAL" clId="{2ADD9C0E-81FE-4F28-89E9-6296DF75CA08}" dt="2024-01-02T10:01:47.130" v="1402" actId="27803"/>
          <ac:grpSpMkLst>
            <pc:docMk/>
            <pc:sldMk cId="3459116413" sldId="354"/>
            <ac:grpSpMk id="16" creationId="{7F4FE514-93DB-0733-D2E0-852FFBAC42C9}"/>
          </ac:grpSpMkLst>
        </pc:grpChg>
        <pc:grpChg chg="mod">
          <ac:chgData name="Ruczyński Hubert (STUD)" userId="35753aab-0d69-494c-b54d-f9fed967c656" providerId="ADAL" clId="{2ADD9C0E-81FE-4F28-89E9-6296DF75CA08}" dt="2024-01-02T10:01:47.130" v="1402" actId="27803"/>
          <ac:grpSpMkLst>
            <pc:docMk/>
            <pc:sldMk cId="3459116413" sldId="354"/>
            <ac:grpSpMk id="22" creationId="{3AECC131-F281-FD92-555B-2A76A1B4AA93}"/>
          </ac:grpSpMkLst>
        </pc:grpChg>
        <pc:grpChg chg="mod">
          <ac:chgData name="Ruczyński Hubert (STUD)" userId="35753aab-0d69-494c-b54d-f9fed967c656" providerId="ADAL" clId="{2ADD9C0E-81FE-4F28-89E9-6296DF75CA08}" dt="2024-01-02T10:01:47.130" v="1402" actId="27803"/>
          <ac:grpSpMkLst>
            <pc:docMk/>
            <pc:sldMk cId="3459116413" sldId="354"/>
            <ac:grpSpMk id="32" creationId="{FEDB7071-8422-FD26-06C7-C39CC61C9E73}"/>
          </ac:grpSpMkLst>
        </pc:grpChg>
        <pc:grpChg chg="mod">
          <ac:chgData name="Ruczyński Hubert (STUD)" userId="35753aab-0d69-494c-b54d-f9fed967c656" providerId="ADAL" clId="{2ADD9C0E-81FE-4F28-89E9-6296DF75CA08}" dt="2024-01-02T10:01:47.130" v="1402" actId="27803"/>
          <ac:grpSpMkLst>
            <pc:docMk/>
            <pc:sldMk cId="3459116413" sldId="354"/>
            <ac:grpSpMk id="44" creationId="{1DDECF9C-F7D8-2E3A-7EA0-3495748480B0}"/>
          </ac:grpSpMkLst>
        </pc:grpChg>
        <pc:grpChg chg="mod">
          <ac:chgData name="Ruczyński Hubert (STUD)" userId="35753aab-0d69-494c-b54d-f9fed967c656" providerId="ADAL" clId="{2ADD9C0E-81FE-4F28-89E9-6296DF75CA08}" dt="2024-01-02T10:01:47.130" v="1402" actId="27803"/>
          <ac:grpSpMkLst>
            <pc:docMk/>
            <pc:sldMk cId="3459116413" sldId="354"/>
            <ac:grpSpMk id="48" creationId="{CED4A0F6-3950-C2DF-7BB4-20940A83F24E}"/>
          </ac:grpSpMkLst>
        </pc:grpChg>
        <pc:grpChg chg="mod">
          <ac:chgData name="Ruczyński Hubert (STUD)" userId="35753aab-0d69-494c-b54d-f9fed967c656" providerId="ADAL" clId="{2ADD9C0E-81FE-4F28-89E9-6296DF75CA08}" dt="2024-01-02T10:01:47.130" v="1402" actId="27803"/>
          <ac:grpSpMkLst>
            <pc:docMk/>
            <pc:sldMk cId="3459116413" sldId="354"/>
            <ac:grpSpMk id="54" creationId="{ECEAF0B7-F6A3-8FB2-DFD1-36228B78DBF4}"/>
          </ac:grpSpMkLst>
        </pc:grpChg>
        <pc:grpChg chg="mod">
          <ac:chgData name="Ruczyński Hubert (STUD)" userId="35753aab-0d69-494c-b54d-f9fed967c656" providerId="ADAL" clId="{2ADD9C0E-81FE-4F28-89E9-6296DF75CA08}" dt="2024-01-02T10:01:47.130" v="1402" actId="27803"/>
          <ac:grpSpMkLst>
            <pc:docMk/>
            <pc:sldMk cId="3459116413" sldId="354"/>
            <ac:grpSpMk id="59" creationId="{A16ED273-BD3F-43D3-EED2-1C2A967C4A91}"/>
          </ac:grpSpMkLst>
        </pc:grpChg>
        <pc:grpChg chg="mod">
          <ac:chgData name="Ruczyński Hubert (STUD)" userId="35753aab-0d69-494c-b54d-f9fed967c656" providerId="ADAL" clId="{2ADD9C0E-81FE-4F28-89E9-6296DF75CA08}" dt="2024-01-02T10:01:47.130" v="1402" actId="27803"/>
          <ac:grpSpMkLst>
            <pc:docMk/>
            <pc:sldMk cId="3459116413" sldId="354"/>
            <ac:grpSpMk id="131" creationId="{8271D25A-EBA1-283C-F0E8-BFF7B434274C}"/>
          </ac:grpSpMkLst>
        </pc:grpChg>
        <pc:grpChg chg="mod">
          <ac:chgData name="Ruczyński Hubert (STUD)" userId="35753aab-0d69-494c-b54d-f9fed967c656" providerId="ADAL" clId="{2ADD9C0E-81FE-4F28-89E9-6296DF75CA08}" dt="2024-01-02T10:01:47.130" v="1402" actId="27803"/>
          <ac:grpSpMkLst>
            <pc:docMk/>
            <pc:sldMk cId="3459116413" sldId="354"/>
            <ac:grpSpMk id="135" creationId="{251AC9D5-045E-C0F3-4B86-A26949D158E2}"/>
          </ac:grpSpMkLst>
        </pc:grpChg>
        <pc:grpChg chg="mod">
          <ac:chgData name="Ruczyński Hubert (STUD)" userId="35753aab-0d69-494c-b54d-f9fed967c656" providerId="ADAL" clId="{2ADD9C0E-81FE-4F28-89E9-6296DF75CA08}" dt="2024-01-02T10:01:47.130" v="1402" actId="27803"/>
          <ac:grpSpMkLst>
            <pc:docMk/>
            <pc:sldMk cId="3459116413" sldId="354"/>
            <ac:grpSpMk id="140" creationId="{3CA3CF43-0D83-15F3-A217-BE6F67F6FF3E}"/>
          </ac:grpSpMkLst>
        </pc:grpChg>
        <pc:grpChg chg="mod">
          <ac:chgData name="Ruczyński Hubert (STUD)" userId="35753aab-0d69-494c-b54d-f9fed967c656" providerId="ADAL" clId="{2ADD9C0E-81FE-4F28-89E9-6296DF75CA08}" dt="2024-01-02T10:01:47.130" v="1402" actId="27803"/>
          <ac:grpSpMkLst>
            <pc:docMk/>
            <pc:sldMk cId="3459116413" sldId="354"/>
            <ac:grpSpMk id="145" creationId="{718975A6-6147-D2E8-3666-C90E6F04C718}"/>
          </ac:grpSpMkLst>
        </pc:grpChg>
        <pc:picChg chg="add mod">
          <ac:chgData name="Ruczyński Hubert (STUD)" userId="35753aab-0d69-494c-b54d-f9fed967c656" providerId="ADAL" clId="{2ADD9C0E-81FE-4F28-89E9-6296DF75CA08}" dt="2024-01-02T09:58:02.265" v="974" actId="1076"/>
          <ac:picMkLst>
            <pc:docMk/>
            <pc:sldMk cId="3459116413" sldId="354"/>
            <ac:picMk id="4" creationId="{38E13CAA-D59C-BBA6-E8B8-78B36920F10D}"/>
          </ac:picMkLst>
        </pc:picChg>
        <pc:picChg chg="add del mod modCrop">
          <ac:chgData name="Ruczyński Hubert (STUD)" userId="35753aab-0d69-494c-b54d-f9fed967c656" providerId="ADAL" clId="{2ADD9C0E-81FE-4F28-89E9-6296DF75CA08}" dt="2024-01-02T10:03:13.667" v="1418" actId="1076"/>
          <ac:picMkLst>
            <pc:docMk/>
            <pc:sldMk cId="3459116413" sldId="354"/>
            <ac:picMk id="6" creationId="{86C3ADCE-147B-286C-3D1C-67E29FE85EB0}"/>
          </ac:picMkLst>
        </pc:picChg>
        <pc:cxnChg chg="mod">
          <ac:chgData name="Ruczyński Hubert (STUD)" userId="35753aab-0d69-494c-b54d-f9fed967c656" providerId="ADAL" clId="{2ADD9C0E-81FE-4F28-89E9-6296DF75CA08}" dt="2024-01-02T09:59:42.820" v="1246" actId="14100"/>
          <ac:cxnSpMkLst>
            <pc:docMk/>
            <pc:sldMk cId="3459116413" sldId="354"/>
            <ac:cxnSpMk id="166" creationId="{00000000-0000-0000-0000-000000000000}"/>
          </ac:cxnSpMkLst>
        </pc:cxnChg>
      </pc:sldChg>
      <pc:sldChg chg="addSp delSp modSp add mod modAnim modNotesTx">
        <pc:chgData name="Ruczyński Hubert (STUD)" userId="35753aab-0d69-494c-b54d-f9fed967c656" providerId="ADAL" clId="{2ADD9C0E-81FE-4F28-89E9-6296DF75CA08}" dt="2024-01-02T10:20:21.319" v="2750" actId="1076"/>
        <pc:sldMkLst>
          <pc:docMk/>
          <pc:sldMk cId="1704970050" sldId="355"/>
        </pc:sldMkLst>
        <pc:spChg chg="add mod">
          <ac:chgData name="Ruczyński Hubert (STUD)" userId="35753aab-0d69-494c-b54d-f9fed967c656" providerId="ADAL" clId="{2ADD9C0E-81FE-4F28-89E9-6296DF75CA08}" dt="2024-01-02T10:16:32.441" v="2269" actId="20577"/>
          <ac:spMkLst>
            <pc:docMk/>
            <pc:sldMk cId="1704970050" sldId="355"/>
            <ac:spMk id="2" creationId="{482E2851-2784-02F8-D2FA-99E07D24FB25}"/>
          </ac:spMkLst>
        </pc:spChg>
        <pc:spChg chg="add mod">
          <ac:chgData name="Ruczyński Hubert (STUD)" userId="35753aab-0d69-494c-b54d-f9fed967c656" providerId="ADAL" clId="{2ADD9C0E-81FE-4F28-89E9-6296DF75CA08}" dt="2024-01-02T10:20:21.319" v="2750" actId="1076"/>
          <ac:spMkLst>
            <pc:docMk/>
            <pc:sldMk cId="1704970050" sldId="355"/>
            <ac:spMk id="7" creationId="{1FDACFA6-855D-7AF4-CD13-51DBDA418B78}"/>
          </ac:spMkLst>
        </pc:spChg>
        <pc:spChg chg="mod">
          <ac:chgData name="Ruczyński Hubert (STUD)" userId="35753aab-0d69-494c-b54d-f9fed967c656" providerId="ADAL" clId="{2ADD9C0E-81FE-4F28-89E9-6296DF75CA08}" dt="2024-01-02T10:14:49.156" v="2261" actId="20577"/>
          <ac:spMkLst>
            <pc:docMk/>
            <pc:sldMk cId="1704970050" sldId="355"/>
            <ac:spMk id="158" creationId="{00000000-0000-0000-0000-000000000000}"/>
          </ac:spMkLst>
        </pc:spChg>
        <pc:picChg chg="del">
          <ac:chgData name="Ruczyński Hubert (STUD)" userId="35753aab-0d69-494c-b54d-f9fed967c656" providerId="ADAL" clId="{2ADD9C0E-81FE-4F28-89E9-6296DF75CA08}" dt="2024-01-02T09:59:48.161" v="1248" actId="478"/>
          <ac:picMkLst>
            <pc:docMk/>
            <pc:sldMk cId="1704970050" sldId="355"/>
            <ac:picMk id="4" creationId="{38E13CAA-D59C-BBA6-E8B8-78B36920F10D}"/>
          </ac:picMkLst>
        </pc:picChg>
        <pc:picChg chg="add del">
          <ac:chgData name="Ruczyński Hubert (STUD)" userId="35753aab-0d69-494c-b54d-f9fed967c656" providerId="ADAL" clId="{2ADD9C0E-81FE-4F28-89E9-6296DF75CA08}" dt="2024-01-02T10:06:13.575" v="1596" actId="22"/>
          <ac:picMkLst>
            <pc:docMk/>
            <pc:sldMk cId="1704970050" sldId="355"/>
            <ac:picMk id="5" creationId="{461705FD-0376-FD94-D99F-D9E6EB1EDBD5}"/>
          </ac:picMkLst>
        </pc:picChg>
        <pc:cxnChg chg="mod">
          <ac:chgData name="Ruczyński Hubert (STUD)" userId="35753aab-0d69-494c-b54d-f9fed967c656" providerId="ADAL" clId="{2ADD9C0E-81FE-4F28-89E9-6296DF75CA08}" dt="2024-01-02T10:14:52.416" v="2262" actId="14100"/>
          <ac:cxnSpMkLst>
            <pc:docMk/>
            <pc:sldMk cId="1704970050" sldId="355"/>
            <ac:cxnSpMk id="166" creationId="{00000000-0000-0000-0000-000000000000}"/>
          </ac:cxnSpMkLst>
        </pc:cxnChg>
      </pc:sldChg>
      <pc:sldChg chg="addSp delSp modSp add mod delAnim modAnim modNotesTx">
        <pc:chgData name="Ruczyński Hubert (STUD)" userId="35753aab-0d69-494c-b54d-f9fed967c656" providerId="ADAL" clId="{2ADD9C0E-81FE-4F28-89E9-6296DF75CA08}" dt="2024-01-02T11:34:28.159" v="5197"/>
        <pc:sldMkLst>
          <pc:docMk/>
          <pc:sldMk cId="4225716968" sldId="356"/>
        </pc:sldMkLst>
        <pc:spChg chg="del">
          <ac:chgData name="Ruczyński Hubert (STUD)" userId="35753aab-0d69-494c-b54d-f9fed967c656" providerId="ADAL" clId="{2ADD9C0E-81FE-4F28-89E9-6296DF75CA08}" dt="2024-01-02T10:22:00.011" v="2772" actId="478"/>
          <ac:spMkLst>
            <pc:docMk/>
            <pc:sldMk cId="4225716968" sldId="356"/>
            <ac:spMk id="2" creationId="{482E2851-2784-02F8-D2FA-99E07D24FB25}"/>
          </ac:spMkLst>
        </pc:spChg>
        <pc:spChg chg="del">
          <ac:chgData name="Ruczyński Hubert (STUD)" userId="35753aab-0d69-494c-b54d-f9fed967c656" providerId="ADAL" clId="{2ADD9C0E-81FE-4F28-89E9-6296DF75CA08}" dt="2024-01-02T10:22:01.068" v="2773" actId="478"/>
          <ac:spMkLst>
            <pc:docMk/>
            <pc:sldMk cId="4225716968" sldId="356"/>
            <ac:spMk id="7" creationId="{1FDACFA6-855D-7AF4-CD13-51DBDA418B78}"/>
          </ac:spMkLst>
        </pc:spChg>
        <pc:spChg chg="add mod">
          <ac:chgData name="Ruczyński Hubert (STUD)" userId="35753aab-0d69-494c-b54d-f9fed967c656" providerId="ADAL" clId="{2ADD9C0E-81FE-4F28-89E9-6296DF75CA08}" dt="2024-01-02T10:35:21.186" v="3441" actId="1076"/>
          <ac:spMkLst>
            <pc:docMk/>
            <pc:sldMk cId="4225716968" sldId="356"/>
            <ac:spMk id="8" creationId="{A00CA501-28B1-E58F-BBEC-8CB175468B6C}"/>
          </ac:spMkLst>
        </pc:spChg>
        <pc:spChg chg="add mod">
          <ac:chgData name="Ruczyński Hubert (STUD)" userId="35753aab-0d69-494c-b54d-f9fed967c656" providerId="ADAL" clId="{2ADD9C0E-81FE-4F28-89E9-6296DF75CA08}" dt="2024-01-02T10:35:18.582" v="3440" actId="1076"/>
          <ac:spMkLst>
            <pc:docMk/>
            <pc:sldMk cId="4225716968" sldId="356"/>
            <ac:spMk id="9" creationId="{A4ABCF44-2F37-C95B-2A21-910D1681B45F}"/>
          </ac:spMkLst>
        </pc:spChg>
        <pc:spChg chg="add mod">
          <ac:chgData name="Ruczyński Hubert (STUD)" userId="35753aab-0d69-494c-b54d-f9fed967c656" providerId="ADAL" clId="{2ADD9C0E-81FE-4F28-89E9-6296DF75CA08}" dt="2024-01-02T10:35:14.613" v="3439" actId="1076"/>
          <ac:spMkLst>
            <pc:docMk/>
            <pc:sldMk cId="4225716968" sldId="356"/>
            <ac:spMk id="10" creationId="{9C9BACB9-6DB9-3129-DCE5-8259A363C3BD}"/>
          </ac:spMkLst>
        </pc:spChg>
        <pc:spChg chg="add mod">
          <ac:chgData name="Ruczyński Hubert (STUD)" userId="35753aab-0d69-494c-b54d-f9fed967c656" providerId="ADAL" clId="{2ADD9C0E-81FE-4F28-89E9-6296DF75CA08}" dt="2024-01-02T10:35:12.208" v="3438" actId="1076"/>
          <ac:spMkLst>
            <pc:docMk/>
            <pc:sldMk cId="4225716968" sldId="356"/>
            <ac:spMk id="11" creationId="{9D518FA0-7D50-8023-ABCA-4A849A9F75F1}"/>
          </ac:spMkLst>
        </pc:spChg>
        <pc:spChg chg="mod">
          <ac:chgData name="Ruczyński Hubert (STUD)" userId="35753aab-0d69-494c-b54d-f9fed967c656" providerId="ADAL" clId="{2ADD9C0E-81FE-4F28-89E9-6296DF75CA08}" dt="2024-01-02T10:21:56.909" v="2771" actId="20577"/>
          <ac:spMkLst>
            <pc:docMk/>
            <pc:sldMk cId="4225716968" sldId="356"/>
            <ac:spMk id="158" creationId="{00000000-0000-0000-0000-000000000000}"/>
          </ac:spMkLst>
        </pc:spChg>
        <pc:picChg chg="add mod">
          <ac:chgData name="Ruczyński Hubert (STUD)" userId="35753aab-0d69-494c-b54d-f9fed967c656" providerId="ADAL" clId="{2ADD9C0E-81FE-4F28-89E9-6296DF75CA08}" dt="2024-01-02T10:31:15.329" v="2896" actId="1076"/>
          <ac:picMkLst>
            <pc:docMk/>
            <pc:sldMk cId="4225716968" sldId="356"/>
            <ac:picMk id="4" creationId="{391ACA98-A402-617B-6BB9-AB412768E17F}"/>
          </ac:picMkLst>
        </pc:picChg>
        <pc:picChg chg="add mod">
          <ac:chgData name="Ruczyński Hubert (STUD)" userId="35753aab-0d69-494c-b54d-f9fed967c656" providerId="ADAL" clId="{2ADD9C0E-81FE-4F28-89E9-6296DF75CA08}" dt="2024-01-02T10:31:10.481" v="2895" actId="1076"/>
          <ac:picMkLst>
            <pc:docMk/>
            <pc:sldMk cId="4225716968" sldId="356"/>
            <ac:picMk id="6" creationId="{2D469A65-7331-1E46-DB23-F44B7E675783}"/>
          </ac:picMkLst>
        </pc:picChg>
        <pc:cxnChg chg="mod">
          <ac:chgData name="Ruczyński Hubert (STUD)" userId="35753aab-0d69-494c-b54d-f9fed967c656" providerId="ADAL" clId="{2ADD9C0E-81FE-4F28-89E9-6296DF75CA08}" dt="2024-01-02T10:38:21.989" v="3702" actId="14100"/>
          <ac:cxnSpMkLst>
            <pc:docMk/>
            <pc:sldMk cId="4225716968" sldId="356"/>
            <ac:cxnSpMk id="166" creationId="{00000000-0000-0000-0000-000000000000}"/>
          </ac:cxnSpMkLst>
        </pc:cxnChg>
      </pc:sldChg>
      <pc:sldChg chg="addSp delSp modSp add mod delAnim modNotesTx">
        <pc:chgData name="Ruczyński Hubert (STUD)" userId="35753aab-0d69-494c-b54d-f9fed967c656" providerId="ADAL" clId="{2ADD9C0E-81FE-4F28-89E9-6296DF75CA08}" dt="2024-01-03T13:15:35.711" v="5610" actId="20577"/>
        <pc:sldMkLst>
          <pc:docMk/>
          <pc:sldMk cId="1592489990" sldId="357"/>
        </pc:sldMkLst>
        <pc:spChg chg="mod">
          <ac:chgData name="Ruczyński Hubert (STUD)" userId="35753aab-0d69-494c-b54d-f9fed967c656" providerId="ADAL" clId="{2ADD9C0E-81FE-4F28-89E9-6296DF75CA08}" dt="2024-01-02T11:35:52.543" v="5244" actId="20577"/>
          <ac:spMkLst>
            <pc:docMk/>
            <pc:sldMk cId="1592489990" sldId="357"/>
            <ac:spMk id="158" creationId="{00000000-0000-0000-0000-000000000000}"/>
          </ac:spMkLst>
        </pc:spChg>
        <pc:picChg chg="add mod modCrop">
          <ac:chgData name="Ruczyński Hubert (STUD)" userId="35753aab-0d69-494c-b54d-f9fed967c656" providerId="ADAL" clId="{2ADD9C0E-81FE-4F28-89E9-6296DF75CA08}" dt="2024-01-02T10:44:57.477" v="3811" actId="14100"/>
          <ac:picMkLst>
            <pc:docMk/>
            <pc:sldMk cId="1592489990" sldId="357"/>
            <ac:picMk id="3" creationId="{113676C5-544F-060E-9825-BFE038C1D21B}"/>
          </ac:picMkLst>
        </pc:picChg>
        <pc:picChg chg="del">
          <ac:chgData name="Ruczyński Hubert (STUD)" userId="35753aab-0d69-494c-b54d-f9fed967c656" providerId="ADAL" clId="{2ADD9C0E-81FE-4F28-89E9-6296DF75CA08}" dt="2024-01-02T10:40:03.160" v="3706" actId="478"/>
          <ac:picMkLst>
            <pc:docMk/>
            <pc:sldMk cId="1592489990" sldId="357"/>
            <ac:picMk id="4" creationId="{38E13CAA-D59C-BBA6-E8B8-78B36920F10D}"/>
          </ac:picMkLst>
        </pc:picChg>
        <pc:picChg chg="del">
          <ac:chgData name="Ruczyński Hubert (STUD)" userId="35753aab-0d69-494c-b54d-f9fed967c656" providerId="ADAL" clId="{2ADD9C0E-81FE-4F28-89E9-6296DF75CA08}" dt="2024-01-02T10:40:01.561" v="3705" actId="478"/>
          <ac:picMkLst>
            <pc:docMk/>
            <pc:sldMk cId="1592489990" sldId="357"/>
            <ac:picMk id="6" creationId="{86C3ADCE-147B-286C-3D1C-67E29FE85EB0}"/>
          </ac:picMkLst>
        </pc:picChg>
      </pc:sldChg>
      <pc:sldChg chg="addSp delSp modSp add mod modNotesTx">
        <pc:chgData name="Ruczyński Hubert (STUD)" userId="35753aab-0d69-494c-b54d-f9fed967c656" providerId="ADAL" clId="{2ADD9C0E-81FE-4F28-89E9-6296DF75CA08}" dt="2024-01-03T13:15:23.521" v="5606" actId="113"/>
        <pc:sldMkLst>
          <pc:docMk/>
          <pc:sldMk cId="2941875616" sldId="358"/>
        </pc:sldMkLst>
        <pc:spChg chg="mod">
          <ac:chgData name="Ruczyński Hubert (STUD)" userId="35753aab-0d69-494c-b54d-f9fed967c656" providerId="ADAL" clId="{2ADD9C0E-81FE-4F28-89E9-6296DF75CA08}" dt="2024-01-02T11:35:48.905" v="5230" actId="20577"/>
          <ac:spMkLst>
            <pc:docMk/>
            <pc:sldMk cId="2941875616" sldId="358"/>
            <ac:spMk id="158" creationId="{00000000-0000-0000-0000-000000000000}"/>
          </ac:spMkLst>
        </pc:spChg>
        <pc:picChg chg="add del mod">
          <ac:chgData name="Ruczyński Hubert (STUD)" userId="35753aab-0d69-494c-b54d-f9fed967c656" providerId="ADAL" clId="{2ADD9C0E-81FE-4F28-89E9-6296DF75CA08}" dt="2024-01-02T10:47:47.198" v="3884" actId="478"/>
          <ac:picMkLst>
            <pc:docMk/>
            <pc:sldMk cId="2941875616" sldId="358"/>
            <ac:picMk id="3" creationId="{113676C5-544F-060E-9825-BFE038C1D21B}"/>
          </ac:picMkLst>
        </pc:picChg>
        <pc:picChg chg="add del mod">
          <ac:chgData name="Ruczyński Hubert (STUD)" userId="35753aab-0d69-494c-b54d-f9fed967c656" providerId="ADAL" clId="{2ADD9C0E-81FE-4F28-89E9-6296DF75CA08}" dt="2024-01-02T10:47:37.506" v="3881"/>
          <ac:picMkLst>
            <pc:docMk/>
            <pc:sldMk cId="2941875616" sldId="358"/>
            <ac:picMk id="4" creationId="{EC6B954F-7C36-264D-DCBC-C7F9A02C055B}"/>
          </ac:picMkLst>
        </pc:picChg>
        <pc:picChg chg="add mod modCrop">
          <ac:chgData name="Ruczyński Hubert (STUD)" userId="35753aab-0d69-494c-b54d-f9fed967c656" providerId="ADAL" clId="{2ADD9C0E-81FE-4F28-89E9-6296DF75CA08}" dt="2024-01-02T10:48:23.159" v="3894" actId="732"/>
          <ac:picMkLst>
            <pc:docMk/>
            <pc:sldMk cId="2941875616" sldId="358"/>
            <ac:picMk id="6" creationId="{94F092C0-8878-3B0F-5F2E-2186E4C9F8D0}"/>
          </ac:picMkLst>
        </pc:picChg>
      </pc:sldChg>
      <pc:sldChg chg="addSp delSp modSp add del mod">
        <pc:chgData name="Ruczyński Hubert (STUD)" userId="35753aab-0d69-494c-b54d-f9fed967c656" providerId="ADAL" clId="{2ADD9C0E-81FE-4F28-89E9-6296DF75CA08}" dt="2024-01-02T10:47:23.628" v="3876" actId="2890"/>
        <pc:sldMkLst>
          <pc:docMk/>
          <pc:sldMk cId="3091549892" sldId="358"/>
        </pc:sldMkLst>
        <pc:picChg chg="add del mod">
          <ac:chgData name="Ruczyński Hubert (STUD)" userId="35753aab-0d69-494c-b54d-f9fed967c656" providerId="ADAL" clId="{2ADD9C0E-81FE-4F28-89E9-6296DF75CA08}" dt="2024-01-02T10:47:21.707" v="3875" actId="14826"/>
          <ac:picMkLst>
            <pc:docMk/>
            <pc:sldMk cId="3091549892" sldId="358"/>
            <ac:picMk id="3" creationId="{113676C5-544F-060E-9825-BFE038C1D21B}"/>
          </ac:picMkLst>
        </pc:picChg>
        <pc:picChg chg="add del mod modCrop">
          <ac:chgData name="Ruczyński Hubert (STUD)" userId="35753aab-0d69-494c-b54d-f9fed967c656" providerId="ADAL" clId="{2ADD9C0E-81FE-4F28-89E9-6296DF75CA08}" dt="2024-01-02T10:47:06.022" v="3870"/>
          <ac:picMkLst>
            <pc:docMk/>
            <pc:sldMk cId="3091549892" sldId="358"/>
            <ac:picMk id="4" creationId="{D748314A-FBB3-B8FE-065E-4C2898307874}"/>
          </ac:picMkLst>
        </pc:picChg>
      </pc:sldChg>
      <pc:sldChg chg="addSp delSp modSp add mod modNotesTx">
        <pc:chgData name="Ruczyński Hubert (STUD)" userId="35753aab-0d69-494c-b54d-f9fed967c656" providerId="ADAL" clId="{2ADD9C0E-81FE-4F28-89E9-6296DF75CA08}" dt="2024-01-03T13:15:57.325" v="5613" actId="20577"/>
        <pc:sldMkLst>
          <pc:docMk/>
          <pc:sldMk cId="2108494900" sldId="359"/>
        </pc:sldMkLst>
        <pc:spChg chg="mod">
          <ac:chgData name="Ruczyński Hubert (STUD)" userId="35753aab-0d69-494c-b54d-f9fed967c656" providerId="ADAL" clId="{2ADD9C0E-81FE-4F28-89E9-6296DF75CA08}" dt="2024-01-02T11:36:27.982" v="5295" actId="113"/>
          <ac:spMkLst>
            <pc:docMk/>
            <pc:sldMk cId="2108494900" sldId="359"/>
            <ac:spMk id="158" creationId="{00000000-0000-0000-0000-000000000000}"/>
          </ac:spMkLst>
        </pc:spChg>
        <pc:picChg chg="add mod">
          <ac:chgData name="Ruczyński Hubert (STUD)" userId="35753aab-0d69-494c-b54d-f9fed967c656" providerId="ADAL" clId="{2ADD9C0E-81FE-4F28-89E9-6296DF75CA08}" dt="2024-01-02T10:50:35.407" v="3944" actId="1076"/>
          <ac:picMkLst>
            <pc:docMk/>
            <pc:sldMk cId="2108494900" sldId="359"/>
            <ac:picMk id="3" creationId="{0378460B-6EFB-0839-948C-20B103AC936C}"/>
          </ac:picMkLst>
        </pc:picChg>
        <pc:picChg chg="add del mod">
          <ac:chgData name="Ruczyński Hubert (STUD)" userId="35753aab-0d69-494c-b54d-f9fed967c656" providerId="ADAL" clId="{2ADD9C0E-81FE-4F28-89E9-6296DF75CA08}" dt="2024-01-02T10:50:29.795" v="3941" actId="478"/>
          <ac:picMkLst>
            <pc:docMk/>
            <pc:sldMk cId="2108494900" sldId="359"/>
            <ac:picMk id="5" creationId="{04327182-976E-50BF-1A1C-941E6BE75FEE}"/>
          </ac:picMkLst>
        </pc:picChg>
        <pc:picChg chg="del">
          <ac:chgData name="Ruczyński Hubert (STUD)" userId="35753aab-0d69-494c-b54d-f9fed967c656" providerId="ADAL" clId="{2ADD9C0E-81FE-4F28-89E9-6296DF75CA08}" dt="2024-01-02T10:50:06.480" v="3932" actId="478"/>
          <ac:picMkLst>
            <pc:docMk/>
            <pc:sldMk cId="2108494900" sldId="359"/>
            <ac:picMk id="6" creationId="{94F092C0-8878-3B0F-5F2E-2186E4C9F8D0}"/>
          </ac:picMkLst>
        </pc:picChg>
        <pc:cxnChg chg="mod">
          <ac:chgData name="Ruczyński Hubert (STUD)" userId="35753aab-0d69-494c-b54d-f9fed967c656" providerId="ADAL" clId="{2ADD9C0E-81FE-4F28-89E9-6296DF75CA08}" dt="2024-01-02T11:36:19.521" v="5294" actId="14100"/>
          <ac:cxnSpMkLst>
            <pc:docMk/>
            <pc:sldMk cId="2108494900" sldId="359"/>
            <ac:cxnSpMk id="166" creationId="{00000000-0000-0000-0000-000000000000}"/>
          </ac:cxnSpMkLst>
        </pc:cxnChg>
      </pc:sldChg>
      <pc:sldChg chg="addSp delSp modSp add mod modNotesTx">
        <pc:chgData name="Ruczyński Hubert (STUD)" userId="35753aab-0d69-494c-b54d-f9fed967c656" providerId="ADAL" clId="{2ADD9C0E-81FE-4F28-89E9-6296DF75CA08}" dt="2024-01-02T11:36:55.103" v="5309" actId="14100"/>
        <pc:sldMkLst>
          <pc:docMk/>
          <pc:sldMk cId="45981104" sldId="360"/>
        </pc:sldMkLst>
        <pc:spChg chg="mod">
          <ac:chgData name="Ruczyński Hubert (STUD)" userId="35753aab-0d69-494c-b54d-f9fed967c656" providerId="ADAL" clId="{2ADD9C0E-81FE-4F28-89E9-6296DF75CA08}" dt="2024-01-02T11:36:51.076" v="5308" actId="20577"/>
          <ac:spMkLst>
            <pc:docMk/>
            <pc:sldMk cId="45981104" sldId="360"/>
            <ac:spMk id="158" creationId="{00000000-0000-0000-0000-000000000000}"/>
          </ac:spMkLst>
        </pc:spChg>
        <pc:picChg chg="del">
          <ac:chgData name="Ruczyński Hubert (STUD)" userId="35753aab-0d69-494c-b54d-f9fed967c656" providerId="ADAL" clId="{2ADD9C0E-81FE-4F28-89E9-6296DF75CA08}" dt="2024-01-02T10:50:52.968" v="3947" actId="478"/>
          <ac:picMkLst>
            <pc:docMk/>
            <pc:sldMk cId="45981104" sldId="360"/>
            <ac:picMk id="3" creationId="{0378460B-6EFB-0839-948C-20B103AC936C}"/>
          </ac:picMkLst>
        </pc:picChg>
        <pc:picChg chg="add mod">
          <ac:chgData name="Ruczyński Hubert (STUD)" userId="35753aab-0d69-494c-b54d-f9fed967c656" providerId="ADAL" clId="{2ADD9C0E-81FE-4F28-89E9-6296DF75CA08}" dt="2024-01-02T10:51:02.342" v="3952" actId="1076"/>
          <ac:picMkLst>
            <pc:docMk/>
            <pc:sldMk cId="45981104" sldId="360"/>
            <ac:picMk id="4" creationId="{05681BE3-E42C-1960-AFF4-BD13C9828268}"/>
          </ac:picMkLst>
        </pc:picChg>
        <pc:cxnChg chg="mod">
          <ac:chgData name="Ruczyński Hubert (STUD)" userId="35753aab-0d69-494c-b54d-f9fed967c656" providerId="ADAL" clId="{2ADD9C0E-81FE-4F28-89E9-6296DF75CA08}" dt="2024-01-02T11:36:55.103" v="5309" actId="14100"/>
          <ac:cxnSpMkLst>
            <pc:docMk/>
            <pc:sldMk cId="45981104" sldId="360"/>
            <ac:cxnSpMk id="166" creationId="{00000000-0000-0000-0000-000000000000}"/>
          </ac:cxnSpMkLst>
        </pc:cxnChg>
      </pc:sldChg>
      <pc:sldChg chg="addSp delSp modSp add mod modNotesTx">
        <pc:chgData name="Ruczyński Hubert (STUD)" userId="35753aab-0d69-494c-b54d-f9fed967c656" providerId="ADAL" clId="{2ADD9C0E-81FE-4F28-89E9-6296DF75CA08}" dt="2024-01-03T13:16:16.042" v="5615" actId="20577"/>
        <pc:sldMkLst>
          <pc:docMk/>
          <pc:sldMk cId="1379427043" sldId="361"/>
        </pc:sldMkLst>
        <pc:spChg chg="mod">
          <ac:chgData name="Ruczyński Hubert (STUD)" userId="35753aab-0d69-494c-b54d-f9fed967c656" providerId="ADAL" clId="{2ADD9C0E-81FE-4F28-89E9-6296DF75CA08}" dt="2024-01-02T11:37:30.381" v="5377" actId="20577"/>
          <ac:spMkLst>
            <pc:docMk/>
            <pc:sldMk cId="1379427043" sldId="361"/>
            <ac:spMk id="158" creationId="{00000000-0000-0000-0000-000000000000}"/>
          </ac:spMkLst>
        </pc:spChg>
        <pc:picChg chg="add del mod">
          <ac:chgData name="Ruczyński Hubert (STUD)" userId="35753aab-0d69-494c-b54d-f9fed967c656" providerId="ADAL" clId="{2ADD9C0E-81FE-4F28-89E9-6296DF75CA08}" dt="2024-01-02T10:54:45.974" v="4196" actId="478"/>
          <ac:picMkLst>
            <pc:docMk/>
            <pc:sldMk cId="1379427043" sldId="361"/>
            <ac:picMk id="3" creationId="{BABA434D-A7D5-82D7-8AEF-DC9B582FD5ED}"/>
          </ac:picMkLst>
        </pc:picChg>
        <pc:picChg chg="del mod">
          <ac:chgData name="Ruczyński Hubert (STUD)" userId="35753aab-0d69-494c-b54d-f9fed967c656" providerId="ADAL" clId="{2ADD9C0E-81FE-4F28-89E9-6296DF75CA08}" dt="2024-01-02T10:54:41.495" v="4194" actId="478"/>
          <ac:picMkLst>
            <pc:docMk/>
            <pc:sldMk cId="1379427043" sldId="361"/>
            <ac:picMk id="4" creationId="{05681BE3-E42C-1960-AFF4-BD13C9828268}"/>
          </ac:picMkLst>
        </pc:picChg>
        <pc:picChg chg="add mod">
          <ac:chgData name="Ruczyński Hubert (STUD)" userId="35753aab-0d69-494c-b54d-f9fed967c656" providerId="ADAL" clId="{2ADD9C0E-81FE-4F28-89E9-6296DF75CA08}" dt="2024-01-02T10:55:08.641" v="4202" actId="1076"/>
          <ac:picMkLst>
            <pc:docMk/>
            <pc:sldMk cId="1379427043" sldId="361"/>
            <ac:picMk id="6" creationId="{562F98E9-B985-080D-CD31-D84F6F43B7FA}"/>
          </ac:picMkLst>
        </pc:picChg>
        <pc:cxnChg chg="mod">
          <ac:chgData name="Ruczyński Hubert (STUD)" userId="35753aab-0d69-494c-b54d-f9fed967c656" providerId="ADAL" clId="{2ADD9C0E-81FE-4F28-89E9-6296DF75CA08}" dt="2024-01-02T11:41:45.178" v="5537" actId="14100"/>
          <ac:cxnSpMkLst>
            <pc:docMk/>
            <pc:sldMk cId="1379427043" sldId="361"/>
            <ac:cxnSpMk id="166" creationId="{00000000-0000-0000-0000-000000000000}"/>
          </ac:cxnSpMkLst>
        </pc:cxnChg>
      </pc:sldChg>
      <pc:sldChg chg="modSp add mod ord modNotesTx">
        <pc:chgData name="Ruczyński Hubert (STUD)" userId="35753aab-0d69-494c-b54d-f9fed967c656" providerId="ADAL" clId="{2ADD9C0E-81FE-4F28-89E9-6296DF75CA08}" dt="2024-01-02T11:07:37.969" v="4735" actId="20577"/>
        <pc:sldMkLst>
          <pc:docMk/>
          <pc:sldMk cId="2699178901" sldId="362"/>
        </pc:sldMkLst>
        <pc:spChg chg="mod">
          <ac:chgData name="Ruczyński Hubert (STUD)" userId="35753aab-0d69-494c-b54d-f9fed967c656" providerId="ADAL" clId="{2ADD9C0E-81FE-4F28-89E9-6296DF75CA08}" dt="2024-01-02T11:00:52.135" v="4637" actId="20577"/>
          <ac:spMkLst>
            <pc:docMk/>
            <pc:sldMk cId="2699178901" sldId="362"/>
            <ac:spMk id="5" creationId="{198B4294-AF50-93D3-9CDD-0148DABFFC6B}"/>
          </ac:spMkLst>
        </pc:spChg>
      </pc:sldChg>
      <pc:sldChg chg="modSp add mod modNotesTx">
        <pc:chgData name="Ruczyński Hubert (STUD)" userId="35753aab-0d69-494c-b54d-f9fed967c656" providerId="ADAL" clId="{2ADD9C0E-81FE-4F28-89E9-6296DF75CA08}" dt="2024-01-02T11:01:38.448" v="4706" actId="20577"/>
        <pc:sldMkLst>
          <pc:docMk/>
          <pc:sldMk cId="2258171551" sldId="363"/>
        </pc:sldMkLst>
        <pc:spChg chg="mod">
          <ac:chgData name="Ruczyński Hubert (STUD)" userId="35753aab-0d69-494c-b54d-f9fed967c656" providerId="ADAL" clId="{2ADD9C0E-81FE-4F28-89E9-6296DF75CA08}" dt="2024-01-02T11:01:15.316" v="4647" actId="20577"/>
          <ac:spMkLst>
            <pc:docMk/>
            <pc:sldMk cId="2258171551" sldId="363"/>
            <ac:spMk id="5" creationId="{198B4294-AF50-93D3-9CDD-0148DABFFC6B}"/>
          </ac:spMkLst>
        </pc:spChg>
      </pc:sldChg>
      <pc:sldChg chg="addSp delSp modSp add mod ord modNotesTx">
        <pc:chgData name="Ruczyński Hubert (STUD)" userId="35753aab-0d69-494c-b54d-f9fed967c656" providerId="ADAL" clId="{2ADD9C0E-81FE-4F28-89E9-6296DF75CA08}" dt="2024-01-03T13:17:26.785" v="5631" actId="20577"/>
        <pc:sldMkLst>
          <pc:docMk/>
          <pc:sldMk cId="2255515612" sldId="364"/>
        </pc:sldMkLst>
        <pc:spChg chg="mod">
          <ac:chgData name="Ruczyński Hubert (STUD)" userId="35753aab-0d69-494c-b54d-f9fed967c656" providerId="ADAL" clId="{2ADD9C0E-81FE-4F28-89E9-6296DF75CA08}" dt="2024-01-02T11:38:31.841" v="5474" actId="20577"/>
          <ac:spMkLst>
            <pc:docMk/>
            <pc:sldMk cId="2255515612" sldId="364"/>
            <ac:spMk id="158" creationId="{00000000-0000-0000-0000-000000000000}"/>
          </ac:spMkLst>
        </pc:spChg>
        <pc:picChg chg="add mod">
          <ac:chgData name="Ruczyński Hubert (STUD)" userId="35753aab-0d69-494c-b54d-f9fed967c656" providerId="ADAL" clId="{2ADD9C0E-81FE-4F28-89E9-6296DF75CA08}" dt="2024-01-02T11:17:55.486" v="4765" actId="1076"/>
          <ac:picMkLst>
            <pc:docMk/>
            <pc:sldMk cId="2255515612" sldId="364"/>
            <ac:picMk id="3" creationId="{6001DC9A-1894-65B3-D7E5-03A5E6178F98}"/>
          </ac:picMkLst>
        </pc:picChg>
        <pc:picChg chg="del">
          <ac:chgData name="Ruczyński Hubert (STUD)" userId="35753aab-0d69-494c-b54d-f9fed967c656" providerId="ADAL" clId="{2ADD9C0E-81FE-4F28-89E9-6296DF75CA08}" dt="2024-01-02T11:16:59.382" v="4739" actId="478"/>
          <ac:picMkLst>
            <pc:docMk/>
            <pc:sldMk cId="2255515612" sldId="364"/>
            <ac:picMk id="6" creationId="{562F98E9-B985-080D-CD31-D84F6F43B7FA}"/>
          </ac:picMkLst>
        </pc:picChg>
        <pc:cxnChg chg="mod">
          <ac:chgData name="Ruczyński Hubert (STUD)" userId="35753aab-0d69-494c-b54d-f9fed967c656" providerId="ADAL" clId="{2ADD9C0E-81FE-4F28-89E9-6296DF75CA08}" dt="2024-01-02T11:38:35.471" v="5475" actId="14100"/>
          <ac:cxnSpMkLst>
            <pc:docMk/>
            <pc:sldMk cId="2255515612" sldId="364"/>
            <ac:cxnSpMk id="166" creationId="{00000000-0000-0000-0000-000000000000}"/>
          </ac:cxnSpMkLst>
        </pc:cxnChg>
      </pc:sldChg>
      <pc:sldChg chg="addSp delSp modSp add mod modNotesTx">
        <pc:chgData name="Ruczyński Hubert (STUD)" userId="35753aab-0d69-494c-b54d-f9fed967c656" providerId="ADAL" clId="{2ADD9C0E-81FE-4F28-89E9-6296DF75CA08}" dt="2024-01-03T13:17:47.625" v="5634" actId="20577"/>
        <pc:sldMkLst>
          <pc:docMk/>
          <pc:sldMk cId="1982562717" sldId="365"/>
        </pc:sldMkLst>
        <pc:spChg chg="mod">
          <ac:chgData name="Ruczyński Hubert (STUD)" userId="35753aab-0d69-494c-b54d-f9fed967c656" providerId="ADAL" clId="{2ADD9C0E-81FE-4F28-89E9-6296DF75CA08}" dt="2024-01-02T11:38:22.971" v="5456" actId="20577"/>
          <ac:spMkLst>
            <pc:docMk/>
            <pc:sldMk cId="1982562717" sldId="365"/>
            <ac:spMk id="158" creationId="{00000000-0000-0000-0000-000000000000}"/>
          </ac:spMkLst>
        </pc:spChg>
        <pc:picChg chg="del">
          <ac:chgData name="Ruczyński Hubert (STUD)" userId="35753aab-0d69-494c-b54d-f9fed967c656" providerId="ADAL" clId="{2ADD9C0E-81FE-4F28-89E9-6296DF75CA08}" dt="2024-01-02T11:18:52.571" v="4783" actId="478"/>
          <ac:picMkLst>
            <pc:docMk/>
            <pc:sldMk cId="1982562717" sldId="365"/>
            <ac:picMk id="3" creationId="{6001DC9A-1894-65B3-D7E5-03A5E6178F98}"/>
          </ac:picMkLst>
        </pc:picChg>
        <pc:picChg chg="add mod">
          <ac:chgData name="Ruczyński Hubert (STUD)" userId="35753aab-0d69-494c-b54d-f9fed967c656" providerId="ADAL" clId="{2ADD9C0E-81FE-4F28-89E9-6296DF75CA08}" dt="2024-01-02T11:19:05.405" v="4790" actId="1076"/>
          <ac:picMkLst>
            <pc:docMk/>
            <pc:sldMk cId="1982562717" sldId="365"/>
            <ac:picMk id="4" creationId="{69B293EF-C423-7401-77CC-C339D6FEE2B5}"/>
          </ac:picMkLst>
        </pc:picChg>
        <pc:cxnChg chg="mod">
          <ac:chgData name="Ruczyński Hubert (STUD)" userId="35753aab-0d69-494c-b54d-f9fed967c656" providerId="ADAL" clId="{2ADD9C0E-81FE-4F28-89E9-6296DF75CA08}" dt="2024-01-02T11:38:26.842" v="5457" actId="14100"/>
          <ac:cxnSpMkLst>
            <pc:docMk/>
            <pc:sldMk cId="1982562717" sldId="365"/>
            <ac:cxnSpMk id="166" creationId="{00000000-0000-0000-0000-000000000000}"/>
          </ac:cxnSpMkLst>
        </pc:cxnChg>
      </pc:sldChg>
      <pc:sldChg chg="addSp delSp modSp add mod modNotesTx">
        <pc:chgData name="Ruczyński Hubert (STUD)" userId="35753aab-0d69-494c-b54d-f9fed967c656" providerId="ADAL" clId="{2ADD9C0E-81FE-4F28-89E9-6296DF75CA08}" dt="2024-01-03T13:18:11.749" v="5636" actId="113"/>
        <pc:sldMkLst>
          <pc:docMk/>
          <pc:sldMk cId="2091371385" sldId="366"/>
        </pc:sldMkLst>
        <pc:spChg chg="mod">
          <ac:chgData name="Ruczyński Hubert (STUD)" userId="35753aab-0d69-494c-b54d-f9fed967c656" providerId="ADAL" clId="{2ADD9C0E-81FE-4F28-89E9-6296DF75CA08}" dt="2024-01-02T11:39:02.933" v="5501" actId="20577"/>
          <ac:spMkLst>
            <pc:docMk/>
            <pc:sldMk cId="2091371385" sldId="366"/>
            <ac:spMk id="158" creationId="{00000000-0000-0000-0000-000000000000}"/>
          </ac:spMkLst>
        </pc:spChg>
        <pc:picChg chg="add mod">
          <ac:chgData name="Ruczyński Hubert (STUD)" userId="35753aab-0d69-494c-b54d-f9fed967c656" providerId="ADAL" clId="{2ADD9C0E-81FE-4F28-89E9-6296DF75CA08}" dt="2024-01-02T11:39:30.600" v="5534" actId="1076"/>
          <ac:picMkLst>
            <pc:docMk/>
            <pc:sldMk cId="2091371385" sldId="366"/>
            <ac:picMk id="3" creationId="{95C1506F-F42E-D018-A53F-B7813E293AA0}"/>
          </ac:picMkLst>
        </pc:picChg>
        <pc:picChg chg="del">
          <ac:chgData name="Ruczyński Hubert (STUD)" userId="35753aab-0d69-494c-b54d-f9fed967c656" providerId="ADAL" clId="{2ADD9C0E-81FE-4F28-89E9-6296DF75CA08}" dt="2024-01-02T11:20:40.513" v="4793" actId="478"/>
          <ac:picMkLst>
            <pc:docMk/>
            <pc:sldMk cId="2091371385" sldId="366"/>
            <ac:picMk id="4" creationId="{69B293EF-C423-7401-77CC-C339D6FEE2B5}"/>
          </ac:picMkLst>
        </pc:picChg>
        <pc:cxnChg chg="mod">
          <ac:chgData name="Ruczyński Hubert (STUD)" userId="35753aab-0d69-494c-b54d-f9fed967c656" providerId="ADAL" clId="{2ADD9C0E-81FE-4F28-89E9-6296DF75CA08}" dt="2024-01-02T11:39:07.029" v="5502" actId="14100"/>
          <ac:cxnSpMkLst>
            <pc:docMk/>
            <pc:sldMk cId="2091371385" sldId="366"/>
            <ac:cxnSpMk id="166" creationId="{00000000-0000-0000-0000-000000000000}"/>
          </ac:cxnSpMkLst>
        </pc:cxnChg>
      </pc:sldChg>
      <pc:sldChg chg="addSp delSp modSp add mod modNotesTx">
        <pc:chgData name="Ruczyński Hubert (STUD)" userId="35753aab-0d69-494c-b54d-f9fed967c656" providerId="ADAL" clId="{2ADD9C0E-81FE-4F28-89E9-6296DF75CA08}" dt="2024-01-03T13:19:28.788" v="5639" actId="20577"/>
        <pc:sldMkLst>
          <pc:docMk/>
          <pc:sldMk cId="1173293342" sldId="367"/>
        </pc:sldMkLst>
        <pc:spChg chg="mod">
          <ac:chgData name="Ruczyński Hubert (STUD)" userId="35753aab-0d69-494c-b54d-f9fed967c656" providerId="ADAL" clId="{2ADD9C0E-81FE-4F28-89E9-6296DF75CA08}" dt="2024-01-02T11:39:17.009" v="5531" actId="20577"/>
          <ac:spMkLst>
            <pc:docMk/>
            <pc:sldMk cId="1173293342" sldId="367"/>
            <ac:spMk id="158" creationId="{00000000-0000-0000-0000-000000000000}"/>
          </ac:spMkLst>
        </pc:spChg>
        <pc:picChg chg="del">
          <ac:chgData name="Ruczyński Hubert (STUD)" userId="35753aab-0d69-494c-b54d-f9fed967c656" providerId="ADAL" clId="{2ADD9C0E-81FE-4F28-89E9-6296DF75CA08}" dt="2024-01-02T11:22:56.376" v="4848" actId="478"/>
          <ac:picMkLst>
            <pc:docMk/>
            <pc:sldMk cId="1173293342" sldId="367"/>
            <ac:picMk id="3" creationId="{95C1506F-F42E-D018-A53F-B7813E293AA0}"/>
          </ac:picMkLst>
        </pc:picChg>
        <pc:picChg chg="add mod">
          <ac:chgData name="Ruczyński Hubert (STUD)" userId="35753aab-0d69-494c-b54d-f9fed967c656" providerId="ADAL" clId="{2ADD9C0E-81FE-4F28-89E9-6296DF75CA08}" dt="2024-01-02T11:39:28.458" v="5533" actId="1076"/>
          <ac:picMkLst>
            <pc:docMk/>
            <pc:sldMk cId="1173293342" sldId="367"/>
            <ac:picMk id="4" creationId="{B5D2B2D2-08FE-29C7-0D5B-9AF9CE212CB8}"/>
          </ac:picMkLst>
        </pc:picChg>
        <pc:cxnChg chg="mod">
          <ac:chgData name="Ruczyński Hubert (STUD)" userId="35753aab-0d69-494c-b54d-f9fed967c656" providerId="ADAL" clId="{2ADD9C0E-81FE-4F28-89E9-6296DF75CA08}" dt="2024-01-02T11:39:19.850" v="5532" actId="14100"/>
          <ac:cxnSpMkLst>
            <pc:docMk/>
            <pc:sldMk cId="1173293342" sldId="367"/>
            <ac:cxnSpMk id="166" creationId="{00000000-0000-0000-0000-000000000000}"/>
          </ac:cxnSpMkLst>
        </pc:cxnChg>
      </pc:sldChg>
      <pc:sldChg chg="addSp delSp modSp add del mod modNotesTx">
        <pc:chgData name="Ruczyński Hubert (STUD)" userId="35753aab-0d69-494c-b54d-f9fed967c656" providerId="ADAL" clId="{2ADD9C0E-81FE-4F28-89E9-6296DF75CA08}" dt="2024-01-02T11:25:55.247" v="4899" actId="47"/>
        <pc:sldMkLst>
          <pc:docMk/>
          <pc:sldMk cId="3837794207" sldId="368"/>
        </pc:sldMkLst>
        <pc:picChg chg="del">
          <ac:chgData name="Ruczyński Hubert (STUD)" userId="35753aab-0d69-494c-b54d-f9fed967c656" providerId="ADAL" clId="{2ADD9C0E-81FE-4F28-89E9-6296DF75CA08}" dt="2024-01-02T11:23:02.328" v="4851" actId="478"/>
          <ac:picMkLst>
            <pc:docMk/>
            <pc:sldMk cId="3837794207" sldId="368"/>
            <ac:picMk id="3" creationId="{95C1506F-F42E-D018-A53F-B7813E293AA0}"/>
          </ac:picMkLst>
        </pc:picChg>
        <pc:picChg chg="add del mod">
          <ac:chgData name="Ruczyński Hubert (STUD)" userId="35753aab-0d69-494c-b54d-f9fed967c656" providerId="ADAL" clId="{2ADD9C0E-81FE-4F28-89E9-6296DF75CA08}" dt="2024-01-02T11:25:53.236" v="4898" actId="478"/>
          <ac:picMkLst>
            <pc:docMk/>
            <pc:sldMk cId="3837794207" sldId="368"/>
            <ac:picMk id="4" creationId="{5CC0387B-9A16-A304-69A6-386DE03AF402}"/>
          </ac:picMkLst>
        </pc:picChg>
      </pc:sldChg>
    </pc:docChg>
  </pc:docChgLst>
  <pc:docChgLst>
    <pc:chgData name="Ruczyński Hubert (STUD)" userId="35753aab-0d69-494c-b54d-f9fed967c656" providerId="ADAL" clId="{01982B7A-60AA-4363-B30A-6540AB319BFD}"/>
    <pc:docChg chg="undo custSel addSld delSld modSld sldOrd">
      <pc:chgData name="Ruczyński Hubert (STUD)" userId="35753aab-0d69-494c-b54d-f9fed967c656" providerId="ADAL" clId="{01982B7A-60AA-4363-B30A-6540AB319BFD}" dt="2023-12-26T12:35:19.578" v="6818" actId="20577"/>
      <pc:docMkLst>
        <pc:docMk/>
      </pc:docMkLst>
      <pc:sldChg chg="delSp modSp mod modNotesTx">
        <pc:chgData name="Ruczyński Hubert (STUD)" userId="35753aab-0d69-494c-b54d-f9fed967c656" providerId="ADAL" clId="{01982B7A-60AA-4363-B30A-6540AB319BFD}" dt="2023-12-26T10:03:22.139" v="2608" actId="313"/>
        <pc:sldMkLst>
          <pc:docMk/>
          <pc:sldMk cId="0" sldId="256"/>
        </pc:sldMkLst>
        <pc:spChg chg="del">
          <ac:chgData name="Ruczyński Hubert (STUD)" userId="35753aab-0d69-494c-b54d-f9fed967c656" providerId="ADAL" clId="{01982B7A-60AA-4363-B30A-6540AB319BFD}" dt="2023-12-26T09:09:20.864" v="9" actId="478"/>
          <ac:spMkLst>
            <pc:docMk/>
            <pc:sldMk cId="0" sldId="256"/>
            <ac:spMk id="4" creationId="{09932843-DB30-FC70-16C8-12C55B2BEDBE}"/>
          </ac:spMkLst>
        </pc:spChg>
        <pc:spChg chg="mod">
          <ac:chgData name="Ruczyński Hubert (STUD)" userId="35753aab-0d69-494c-b54d-f9fed967c656" providerId="ADAL" clId="{01982B7A-60AA-4363-B30A-6540AB319BFD}" dt="2023-12-26T09:09:14.492" v="8" actId="20577"/>
          <ac:spMkLst>
            <pc:docMk/>
            <pc:sldMk cId="0" sldId="256"/>
            <ac:spMk id="143" creationId="{00000000-0000-0000-0000-000000000000}"/>
          </ac:spMkLst>
        </pc:spChg>
        <pc:spChg chg="mod">
          <ac:chgData name="Ruczyński Hubert (STUD)" userId="35753aab-0d69-494c-b54d-f9fed967c656" providerId="ADAL" clId="{01982B7A-60AA-4363-B30A-6540AB319BFD}" dt="2023-12-26T09:09:45.040" v="47" actId="20577"/>
          <ac:spMkLst>
            <pc:docMk/>
            <pc:sldMk cId="0" sldId="256"/>
            <ac:spMk id="144" creationId="{00000000-0000-0000-0000-000000000000}"/>
          </ac:spMkLst>
        </pc:spChg>
      </pc:sldChg>
      <pc:sldChg chg="del">
        <pc:chgData name="Ruczyński Hubert (STUD)" userId="35753aab-0d69-494c-b54d-f9fed967c656" providerId="ADAL" clId="{01982B7A-60AA-4363-B30A-6540AB319BFD}" dt="2023-12-26T09:18:56.953" v="822" actId="47"/>
        <pc:sldMkLst>
          <pc:docMk/>
          <pc:sldMk cId="3829421528" sldId="281"/>
        </pc:sldMkLst>
      </pc:sldChg>
      <pc:sldChg chg="del">
        <pc:chgData name="Ruczyński Hubert (STUD)" userId="35753aab-0d69-494c-b54d-f9fed967c656" providerId="ADAL" clId="{01982B7A-60AA-4363-B30A-6540AB319BFD}" dt="2023-12-26T09:18:59.934" v="825" actId="47"/>
        <pc:sldMkLst>
          <pc:docMk/>
          <pc:sldMk cId="3684661260" sldId="284"/>
        </pc:sldMkLst>
      </pc:sldChg>
      <pc:sldChg chg="del">
        <pc:chgData name="Ruczyński Hubert (STUD)" userId="35753aab-0d69-494c-b54d-f9fed967c656" providerId="ADAL" clId="{01982B7A-60AA-4363-B30A-6540AB319BFD}" dt="2023-12-26T09:18:57.939" v="823" actId="47"/>
        <pc:sldMkLst>
          <pc:docMk/>
          <pc:sldMk cId="1955890685" sldId="309"/>
        </pc:sldMkLst>
      </pc:sldChg>
      <pc:sldChg chg="del">
        <pc:chgData name="Ruczyński Hubert (STUD)" userId="35753aab-0d69-494c-b54d-f9fed967c656" providerId="ADAL" clId="{01982B7A-60AA-4363-B30A-6540AB319BFD}" dt="2023-12-26T09:19:21.761" v="830" actId="47"/>
        <pc:sldMkLst>
          <pc:docMk/>
          <pc:sldMk cId="1843333732" sldId="316"/>
        </pc:sldMkLst>
      </pc:sldChg>
      <pc:sldChg chg="del">
        <pc:chgData name="Ruczyński Hubert (STUD)" userId="35753aab-0d69-494c-b54d-f9fed967c656" providerId="ADAL" clId="{01982B7A-60AA-4363-B30A-6540AB319BFD}" dt="2023-12-26T09:18:58.793" v="824" actId="47"/>
        <pc:sldMkLst>
          <pc:docMk/>
          <pc:sldMk cId="3334206062" sldId="318"/>
        </pc:sldMkLst>
      </pc:sldChg>
      <pc:sldChg chg="del">
        <pc:chgData name="Ruczyński Hubert (STUD)" userId="35753aab-0d69-494c-b54d-f9fed967c656" providerId="ADAL" clId="{01982B7A-60AA-4363-B30A-6540AB319BFD}" dt="2023-12-26T09:19:03.358" v="827" actId="47"/>
        <pc:sldMkLst>
          <pc:docMk/>
          <pc:sldMk cId="661081731" sldId="320"/>
        </pc:sldMkLst>
      </pc:sldChg>
      <pc:sldChg chg="del">
        <pc:chgData name="Ruczyński Hubert (STUD)" userId="35753aab-0d69-494c-b54d-f9fed967c656" providerId="ADAL" clId="{01982B7A-60AA-4363-B30A-6540AB319BFD}" dt="2023-12-26T09:19:08.048" v="828" actId="47"/>
        <pc:sldMkLst>
          <pc:docMk/>
          <pc:sldMk cId="84618469" sldId="321"/>
        </pc:sldMkLst>
      </pc:sldChg>
      <pc:sldChg chg="del">
        <pc:chgData name="Ruczyński Hubert (STUD)" userId="35753aab-0d69-494c-b54d-f9fed967c656" providerId="ADAL" clId="{01982B7A-60AA-4363-B30A-6540AB319BFD}" dt="2023-12-26T09:07:07.409" v="0" actId="47"/>
        <pc:sldMkLst>
          <pc:docMk/>
          <pc:sldMk cId="4196498818" sldId="323"/>
        </pc:sldMkLst>
      </pc:sldChg>
      <pc:sldChg chg="del">
        <pc:chgData name="Ruczyński Hubert (STUD)" userId="35753aab-0d69-494c-b54d-f9fed967c656" providerId="ADAL" clId="{01982B7A-60AA-4363-B30A-6540AB319BFD}" dt="2023-12-26T09:19:22.296" v="831" actId="47"/>
        <pc:sldMkLst>
          <pc:docMk/>
          <pc:sldMk cId="4024998428" sldId="324"/>
        </pc:sldMkLst>
      </pc:sldChg>
      <pc:sldChg chg="del">
        <pc:chgData name="Ruczyński Hubert (STUD)" userId="35753aab-0d69-494c-b54d-f9fed967c656" providerId="ADAL" clId="{01982B7A-60AA-4363-B30A-6540AB319BFD}" dt="2023-12-26T09:19:27.607" v="832" actId="47"/>
        <pc:sldMkLst>
          <pc:docMk/>
          <pc:sldMk cId="2489894491" sldId="325"/>
        </pc:sldMkLst>
      </pc:sldChg>
      <pc:sldChg chg="addSp delSp modSp mod modAnim modNotesTx">
        <pc:chgData name="Ruczyński Hubert (STUD)" userId="35753aab-0d69-494c-b54d-f9fed967c656" providerId="ADAL" clId="{01982B7A-60AA-4363-B30A-6540AB319BFD}" dt="2023-12-26T10:03:31.494" v="2610" actId="33524"/>
        <pc:sldMkLst>
          <pc:docMk/>
          <pc:sldMk cId="966855773" sldId="327"/>
        </pc:sldMkLst>
        <pc:spChg chg="add mod">
          <ac:chgData name="Ruczyński Hubert (STUD)" userId="35753aab-0d69-494c-b54d-f9fed967c656" providerId="ADAL" clId="{01982B7A-60AA-4363-B30A-6540AB319BFD}" dt="2023-12-26T09:58:06.679" v="2402" actId="2710"/>
          <ac:spMkLst>
            <pc:docMk/>
            <pc:sldMk cId="966855773" sldId="327"/>
            <ac:spMk id="2" creationId="{3685F545-8C4C-4B1B-4086-06C744C0B070}"/>
          </ac:spMkLst>
        </pc:spChg>
        <pc:spChg chg="mod">
          <ac:chgData name="Ruczyński Hubert (STUD)" userId="35753aab-0d69-494c-b54d-f9fed967c656" providerId="ADAL" clId="{01982B7A-60AA-4363-B30A-6540AB319BFD}" dt="2023-12-26T09:20:34.023" v="877" actId="20577"/>
          <ac:spMkLst>
            <pc:docMk/>
            <pc:sldMk cId="966855773" sldId="327"/>
            <ac:spMk id="158" creationId="{00000000-0000-0000-0000-000000000000}"/>
          </ac:spMkLst>
        </pc:spChg>
        <pc:picChg chg="del">
          <ac:chgData name="Ruczyński Hubert (STUD)" userId="35753aab-0d69-494c-b54d-f9fed967c656" providerId="ADAL" clId="{01982B7A-60AA-4363-B30A-6540AB319BFD}" dt="2023-12-26T09:20:24.494" v="864" actId="478"/>
          <ac:picMkLst>
            <pc:docMk/>
            <pc:sldMk cId="966855773" sldId="327"/>
            <ac:picMk id="9" creationId="{748F34DB-71F5-888C-00A1-BAACFFE807FE}"/>
          </ac:picMkLst>
        </pc:picChg>
        <pc:picChg chg="del">
          <ac:chgData name="Ruczyński Hubert (STUD)" userId="35753aab-0d69-494c-b54d-f9fed967c656" providerId="ADAL" clId="{01982B7A-60AA-4363-B30A-6540AB319BFD}" dt="2023-12-26T09:20:25.571" v="865" actId="478"/>
          <ac:picMkLst>
            <pc:docMk/>
            <pc:sldMk cId="966855773" sldId="327"/>
            <ac:picMk id="13" creationId="{75473A93-E8BD-2E4F-FDCE-421C8F641EC8}"/>
          </ac:picMkLst>
        </pc:picChg>
      </pc:sldChg>
      <pc:sldChg chg="del">
        <pc:chgData name="Ruczyński Hubert (STUD)" userId="35753aab-0d69-494c-b54d-f9fed967c656" providerId="ADAL" clId="{01982B7A-60AA-4363-B30A-6540AB319BFD}" dt="2023-12-26T09:19:01.022" v="826" actId="47"/>
        <pc:sldMkLst>
          <pc:docMk/>
          <pc:sldMk cId="2621204179" sldId="329"/>
        </pc:sldMkLst>
      </pc:sldChg>
      <pc:sldChg chg="del">
        <pc:chgData name="Ruczyński Hubert (STUD)" userId="35753aab-0d69-494c-b54d-f9fed967c656" providerId="ADAL" clId="{01982B7A-60AA-4363-B30A-6540AB319BFD}" dt="2023-12-26T09:19:17.153" v="829" actId="47"/>
        <pc:sldMkLst>
          <pc:docMk/>
          <pc:sldMk cId="78325760" sldId="330"/>
        </pc:sldMkLst>
      </pc:sldChg>
      <pc:sldChg chg="del">
        <pc:chgData name="Ruczyński Hubert (STUD)" userId="35753aab-0d69-494c-b54d-f9fed967c656" providerId="ADAL" clId="{01982B7A-60AA-4363-B30A-6540AB319BFD}" dt="2023-12-26T09:07:11.174" v="2" actId="47"/>
        <pc:sldMkLst>
          <pc:docMk/>
          <pc:sldMk cId="1594357416" sldId="331"/>
        </pc:sldMkLst>
      </pc:sldChg>
      <pc:sldChg chg="del">
        <pc:chgData name="Ruczyński Hubert (STUD)" userId="35753aab-0d69-494c-b54d-f9fed967c656" providerId="ADAL" clId="{01982B7A-60AA-4363-B30A-6540AB319BFD}" dt="2023-12-26T09:07:18.042" v="3" actId="47"/>
        <pc:sldMkLst>
          <pc:docMk/>
          <pc:sldMk cId="3137435025" sldId="332"/>
        </pc:sldMkLst>
      </pc:sldChg>
      <pc:sldChg chg="del">
        <pc:chgData name="Ruczyński Hubert (STUD)" userId="35753aab-0d69-494c-b54d-f9fed967c656" providerId="ADAL" clId="{01982B7A-60AA-4363-B30A-6540AB319BFD}" dt="2023-12-26T09:07:08.191" v="1" actId="47"/>
        <pc:sldMkLst>
          <pc:docMk/>
          <pc:sldMk cId="1495094527" sldId="333"/>
        </pc:sldMkLst>
      </pc:sldChg>
      <pc:sldChg chg="add ord">
        <pc:chgData name="Ruczyński Hubert (STUD)" userId="35753aab-0d69-494c-b54d-f9fed967c656" providerId="ADAL" clId="{01982B7A-60AA-4363-B30A-6540AB319BFD}" dt="2023-12-26T09:19:48.769" v="835"/>
        <pc:sldMkLst>
          <pc:docMk/>
          <pc:sldMk cId="2315452749" sldId="335"/>
        </pc:sldMkLst>
      </pc:sldChg>
      <pc:sldChg chg="addSp modSp add mod modAnim modNotesTx">
        <pc:chgData name="Ruczyński Hubert (STUD)" userId="35753aab-0d69-494c-b54d-f9fed967c656" providerId="ADAL" clId="{01982B7A-60AA-4363-B30A-6540AB319BFD}" dt="2023-12-26T10:04:44.867" v="2632" actId="14100"/>
        <pc:sldMkLst>
          <pc:docMk/>
          <pc:sldMk cId="1074357521" sldId="336"/>
        </pc:sldMkLst>
        <pc:spChg chg="add mod">
          <ac:chgData name="Ruczyński Hubert (STUD)" userId="35753aab-0d69-494c-b54d-f9fed967c656" providerId="ADAL" clId="{01982B7A-60AA-4363-B30A-6540AB319BFD}" dt="2023-12-26T09:51:50.581" v="2299" actId="1076"/>
          <ac:spMkLst>
            <pc:docMk/>
            <pc:sldMk cId="1074357521" sldId="336"/>
            <ac:spMk id="2" creationId="{A3A26B30-D871-1957-7774-F636C5DA4B65}"/>
          </ac:spMkLst>
        </pc:spChg>
        <pc:spChg chg="add mod">
          <ac:chgData name="Ruczyński Hubert (STUD)" userId="35753aab-0d69-494c-b54d-f9fed967c656" providerId="ADAL" clId="{01982B7A-60AA-4363-B30A-6540AB319BFD}" dt="2023-12-26T09:52:04.142" v="2301" actId="1076"/>
          <ac:spMkLst>
            <pc:docMk/>
            <pc:sldMk cId="1074357521" sldId="336"/>
            <ac:spMk id="3" creationId="{B0DE3CFF-0659-0A42-1C11-2ABDD4FF5426}"/>
          </ac:spMkLst>
        </pc:spChg>
        <pc:spChg chg="add mod">
          <ac:chgData name="Ruczyński Hubert (STUD)" userId="35753aab-0d69-494c-b54d-f9fed967c656" providerId="ADAL" clId="{01982B7A-60AA-4363-B30A-6540AB319BFD}" dt="2023-12-26T09:51:48.493" v="2298" actId="1076"/>
          <ac:spMkLst>
            <pc:docMk/>
            <pc:sldMk cId="1074357521" sldId="336"/>
            <ac:spMk id="4" creationId="{D4E5E4BA-30A1-6D08-3F75-3C645C5A7A01}"/>
          </ac:spMkLst>
        </pc:spChg>
        <pc:spChg chg="add mod">
          <ac:chgData name="Ruczyński Hubert (STUD)" userId="35753aab-0d69-494c-b54d-f9fed967c656" providerId="ADAL" clId="{01982B7A-60AA-4363-B30A-6540AB319BFD}" dt="2023-12-26T09:51:55.120" v="2300" actId="1076"/>
          <ac:spMkLst>
            <pc:docMk/>
            <pc:sldMk cId="1074357521" sldId="336"/>
            <ac:spMk id="5" creationId="{F5CF1FAA-89FE-904B-F173-211D39CDD252}"/>
          </ac:spMkLst>
        </pc:spChg>
        <pc:spChg chg="mod">
          <ac:chgData name="Ruczyński Hubert (STUD)" userId="35753aab-0d69-494c-b54d-f9fed967c656" providerId="ADAL" clId="{01982B7A-60AA-4363-B30A-6540AB319BFD}" dt="2023-12-26T10:04:41.228" v="2631" actId="20577"/>
          <ac:spMkLst>
            <pc:docMk/>
            <pc:sldMk cId="1074357521" sldId="336"/>
            <ac:spMk id="158" creationId="{00000000-0000-0000-0000-000000000000}"/>
          </ac:spMkLst>
        </pc:spChg>
        <pc:cxnChg chg="mod">
          <ac:chgData name="Ruczyński Hubert (STUD)" userId="35753aab-0d69-494c-b54d-f9fed967c656" providerId="ADAL" clId="{01982B7A-60AA-4363-B30A-6540AB319BFD}" dt="2023-12-26T10:04:44.867" v="2632" actId="14100"/>
          <ac:cxnSpMkLst>
            <pc:docMk/>
            <pc:sldMk cId="1074357521" sldId="336"/>
            <ac:cxnSpMk id="166" creationId="{00000000-0000-0000-0000-000000000000}"/>
          </ac:cxnSpMkLst>
        </pc:cxnChg>
      </pc:sldChg>
      <pc:sldChg chg="addSp delSp modSp add mod modAnim modNotesTx">
        <pc:chgData name="Ruczyński Hubert (STUD)" userId="35753aab-0d69-494c-b54d-f9fed967c656" providerId="ADAL" clId="{01982B7A-60AA-4363-B30A-6540AB319BFD}" dt="2023-12-26T10:05:00.255" v="2639"/>
        <pc:sldMkLst>
          <pc:docMk/>
          <pc:sldMk cId="499077420" sldId="337"/>
        </pc:sldMkLst>
        <pc:spChg chg="mod">
          <ac:chgData name="Ruczyński Hubert (STUD)" userId="35753aab-0d69-494c-b54d-f9fed967c656" providerId="ADAL" clId="{01982B7A-60AA-4363-B30A-6540AB319BFD}" dt="2023-12-26T09:54:54.091" v="2323" actId="14100"/>
          <ac:spMkLst>
            <pc:docMk/>
            <pc:sldMk cId="499077420" sldId="337"/>
            <ac:spMk id="2" creationId="{A3A26B30-D871-1957-7774-F636C5DA4B65}"/>
          </ac:spMkLst>
        </pc:spChg>
        <pc:spChg chg="mod">
          <ac:chgData name="Ruczyński Hubert (STUD)" userId="35753aab-0d69-494c-b54d-f9fed967c656" providerId="ADAL" clId="{01982B7A-60AA-4363-B30A-6540AB319BFD}" dt="2023-12-26T09:54:53.365" v="2321" actId="14100"/>
          <ac:spMkLst>
            <pc:docMk/>
            <pc:sldMk cId="499077420" sldId="337"/>
            <ac:spMk id="3" creationId="{B0DE3CFF-0659-0A42-1C11-2ABDD4FF5426}"/>
          </ac:spMkLst>
        </pc:spChg>
        <pc:spChg chg="mod">
          <ac:chgData name="Ruczyński Hubert (STUD)" userId="35753aab-0d69-494c-b54d-f9fed967c656" providerId="ADAL" clId="{01982B7A-60AA-4363-B30A-6540AB319BFD}" dt="2023-12-26T09:54:53.620" v="2322" actId="14100"/>
          <ac:spMkLst>
            <pc:docMk/>
            <pc:sldMk cId="499077420" sldId="337"/>
            <ac:spMk id="4" creationId="{D4E5E4BA-30A1-6D08-3F75-3C645C5A7A01}"/>
          </ac:spMkLst>
        </pc:spChg>
        <pc:spChg chg="add mod">
          <ac:chgData name="Ruczyński Hubert (STUD)" userId="35753aab-0d69-494c-b54d-f9fed967c656" providerId="ADAL" clId="{01982B7A-60AA-4363-B30A-6540AB319BFD}" dt="2023-12-26T10:01:01.274" v="2526" actId="1076"/>
          <ac:spMkLst>
            <pc:docMk/>
            <pc:sldMk cId="499077420" sldId="337"/>
            <ac:spMk id="6" creationId="{A9B80CFA-3935-6F21-9E5E-2C9682BCD561}"/>
          </ac:spMkLst>
        </pc:spChg>
        <pc:spChg chg="add del mod">
          <ac:chgData name="Ruczyński Hubert (STUD)" userId="35753aab-0d69-494c-b54d-f9fed967c656" providerId="ADAL" clId="{01982B7A-60AA-4363-B30A-6540AB319BFD}" dt="2023-12-26T10:04:59.650" v="2638" actId="478"/>
          <ac:spMkLst>
            <pc:docMk/>
            <pc:sldMk cId="499077420" sldId="337"/>
            <ac:spMk id="8" creationId="{0A22448A-9F88-C6E3-6014-5C36DB9D1F1A}"/>
          </ac:spMkLst>
        </pc:spChg>
        <pc:spChg chg="add del mod">
          <ac:chgData name="Ruczyński Hubert (STUD)" userId="35753aab-0d69-494c-b54d-f9fed967c656" providerId="ADAL" clId="{01982B7A-60AA-4363-B30A-6540AB319BFD}" dt="2023-12-26T10:04:53.805" v="2635"/>
          <ac:spMkLst>
            <pc:docMk/>
            <pc:sldMk cId="499077420" sldId="337"/>
            <ac:spMk id="9" creationId="{384B9053-0F9E-D228-2333-366685CF739B}"/>
          </ac:spMkLst>
        </pc:spChg>
        <pc:spChg chg="add del mod">
          <ac:chgData name="Ruczyński Hubert (STUD)" userId="35753aab-0d69-494c-b54d-f9fed967c656" providerId="ADAL" clId="{01982B7A-60AA-4363-B30A-6540AB319BFD}" dt="2023-12-26T10:04:57.809" v="2637"/>
          <ac:spMkLst>
            <pc:docMk/>
            <pc:sldMk cId="499077420" sldId="337"/>
            <ac:spMk id="11" creationId="{D3818F3E-73FE-19BD-3CC8-D97223202FBB}"/>
          </ac:spMkLst>
        </pc:spChg>
        <pc:spChg chg="add mod">
          <ac:chgData name="Ruczyński Hubert (STUD)" userId="35753aab-0d69-494c-b54d-f9fed967c656" providerId="ADAL" clId="{01982B7A-60AA-4363-B30A-6540AB319BFD}" dt="2023-12-26T10:05:00.255" v="2639"/>
          <ac:spMkLst>
            <pc:docMk/>
            <pc:sldMk cId="499077420" sldId="337"/>
            <ac:spMk id="13" creationId="{78FCFAE1-FBF2-7017-97ED-4734E023317A}"/>
          </ac:spMkLst>
        </pc:spChg>
        <pc:spChg chg="del">
          <ac:chgData name="Ruczyński Hubert (STUD)" userId="35753aab-0d69-494c-b54d-f9fed967c656" providerId="ADAL" clId="{01982B7A-60AA-4363-B30A-6540AB319BFD}" dt="2023-12-26T10:04:51.811" v="2633" actId="478"/>
          <ac:spMkLst>
            <pc:docMk/>
            <pc:sldMk cId="499077420" sldId="337"/>
            <ac:spMk id="158" creationId="{00000000-0000-0000-0000-000000000000}"/>
          </ac:spMkLst>
        </pc:spChg>
        <pc:cxnChg chg="add del mod">
          <ac:chgData name="Ruczyński Hubert (STUD)" userId="35753aab-0d69-494c-b54d-f9fed967c656" providerId="ADAL" clId="{01982B7A-60AA-4363-B30A-6540AB319BFD}" dt="2023-12-26T10:04:53.805" v="2635"/>
          <ac:cxnSpMkLst>
            <pc:docMk/>
            <pc:sldMk cId="499077420" sldId="337"/>
            <ac:cxnSpMk id="10" creationId="{6076E1DE-1615-53BF-3635-2723F06F6D26}"/>
          </ac:cxnSpMkLst>
        </pc:cxnChg>
        <pc:cxnChg chg="add del mod">
          <ac:chgData name="Ruczyński Hubert (STUD)" userId="35753aab-0d69-494c-b54d-f9fed967c656" providerId="ADAL" clId="{01982B7A-60AA-4363-B30A-6540AB319BFD}" dt="2023-12-26T10:04:57.809" v="2637"/>
          <ac:cxnSpMkLst>
            <pc:docMk/>
            <pc:sldMk cId="499077420" sldId="337"/>
            <ac:cxnSpMk id="12" creationId="{AC730F97-B56B-9DC9-FFCC-050C487E6161}"/>
          </ac:cxnSpMkLst>
        </pc:cxnChg>
        <pc:cxnChg chg="add mod">
          <ac:chgData name="Ruczyński Hubert (STUD)" userId="35753aab-0d69-494c-b54d-f9fed967c656" providerId="ADAL" clId="{01982B7A-60AA-4363-B30A-6540AB319BFD}" dt="2023-12-26T10:05:00.255" v="2639"/>
          <ac:cxnSpMkLst>
            <pc:docMk/>
            <pc:sldMk cId="499077420" sldId="337"/>
            <ac:cxnSpMk id="14" creationId="{29E5AD06-4DC9-909A-BCD6-D10C7C837039}"/>
          </ac:cxnSpMkLst>
        </pc:cxnChg>
        <pc:cxnChg chg="del">
          <ac:chgData name="Ruczyński Hubert (STUD)" userId="35753aab-0d69-494c-b54d-f9fed967c656" providerId="ADAL" clId="{01982B7A-60AA-4363-B30A-6540AB319BFD}" dt="2023-12-26T10:04:51.811" v="2633" actId="478"/>
          <ac:cxnSpMkLst>
            <pc:docMk/>
            <pc:sldMk cId="499077420" sldId="337"/>
            <ac:cxnSpMk id="166" creationId="{00000000-0000-0000-0000-000000000000}"/>
          </ac:cxnSpMkLst>
        </pc:cxnChg>
      </pc:sldChg>
      <pc:sldChg chg="addSp delSp modSp add mod delAnim modNotesTx">
        <pc:chgData name="Ruczyński Hubert (STUD)" userId="35753aab-0d69-494c-b54d-f9fed967c656" providerId="ADAL" clId="{01982B7A-60AA-4363-B30A-6540AB319BFD}" dt="2023-12-26T10:11:52.925" v="2755" actId="20577"/>
        <pc:sldMkLst>
          <pc:docMk/>
          <pc:sldMk cId="1445302182" sldId="338"/>
        </pc:sldMkLst>
        <pc:spChg chg="del">
          <ac:chgData name="Ruczyński Hubert (STUD)" userId="35753aab-0d69-494c-b54d-f9fed967c656" providerId="ADAL" clId="{01982B7A-60AA-4363-B30A-6540AB319BFD}" dt="2023-12-26T10:05:07.386" v="2643" actId="478"/>
          <ac:spMkLst>
            <pc:docMk/>
            <pc:sldMk cId="1445302182" sldId="338"/>
            <ac:spMk id="2" creationId="{A3A26B30-D871-1957-7774-F636C5DA4B65}"/>
          </ac:spMkLst>
        </pc:spChg>
        <pc:spChg chg="del">
          <ac:chgData name="Ruczyński Hubert (STUD)" userId="35753aab-0d69-494c-b54d-f9fed967c656" providerId="ADAL" clId="{01982B7A-60AA-4363-B30A-6540AB319BFD}" dt="2023-12-26T10:05:05.840" v="2641" actId="478"/>
          <ac:spMkLst>
            <pc:docMk/>
            <pc:sldMk cId="1445302182" sldId="338"/>
            <ac:spMk id="3" creationId="{B0DE3CFF-0659-0A42-1C11-2ABDD4FF5426}"/>
          </ac:spMkLst>
        </pc:spChg>
        <pc:spChg chg="del">
          <ac:chgData name="Ruczyński Hubert (STUD)" userId="35753aab-0d69-494c-b54d-f9fed967c656" providerId="ADAL" clId="{01982B7A-60AA-4363-B30A-6540AB319BFD}" dt="2023-12-26T10:05:07.935" v="2644" actId="478"/>
          <ac:spMkLst>
            <pc:docMk/>
            <pc:sldMk cId="1445302182" sldId="338"/>
            <ac:spMk id="4" creationId="{D4E5E4BA-30A1-6D08-3F75-3C645C5A7A01}"/>
          </ac:spMkLst>
        </pc:spChg>
        <pc:spChg chg="del">
          <ac:chgData name="Ruczyński Hubert (STUD)" userId="35753aab-0d69-494c-b54d-f9fed967c656" providerId="ADAL" clId="{01982B7A-60AA-4363-B30A-6540AB319BFD}" dt="2023-12-26T10:05:08.685" v="2645" actId="478"/>
          <ac:spMkLst>
            <pc:docMk/>
            <pc:sldMk cId="1445302182" sldId="338"/>
            <ac:spMk id="5" creationId="{F5CF1FAA-89FE-904B-F173-211D39CDD252}"/>
          </ac:spMkLst>
        </pc:spChg>
        <pc:spChg chg="del mod">
          <ac:chgData name="Ruczyński Hubert (STUD)" userId="35753aab-0d69-494c-b54d-f9fed967c656" providerId="ADAL" clId="{01982B7A-60AA-4363-B30A-6540AB319BFD}" dt="2023-12-26T10:05:06.724" v="2642" actId="478"/>
          <ac:spMkLst>
            <pc:docMk/>
            <pc:sldMk cId="1445302182" sldId="338"/>
            <ac:spMk id="6" creationId="{A9B80CFA-3935-6F21-9E5E-2C9682BCD561}"/>
          </ac:spMkLst>
        </pc:spChg>
        <pc:spChg chg="mod">
          <ac:chgData name="Ruczyński Hubert (STUD)" userId="35753aab-0d69-494c-b54d-f9fed967c656" providerId="ADAL" clId="{01982B7A-60AA-4363-B30A-6540AB319BFD}" dt="2023-12-26T10:05:37.284" v="2683" actId="790"/>
          <ac:spMkLst>
            <pc:docMk/>
            <pc:sldMk cId="1445302182" sldId="338"/>
            <ac:spMk id="158" creationId="{00000000-0000-0000-0000-000000000000}"/>
          </ac:spMkLst>
        </pc:spChg>
        <pc:picChg chg="add mod modCrop">
          <ac:chgData name="Ruczyński Hubert (STUD)" userId="35753aab-0d69-494c-b54d-f9fed967c656" providerId="ADAL" clId="{01982B7A-60AA-4363-B30A-6540AB319BFD}" dt="2023-12-26T10:09:53.064" v="2734" actId="1076"/>
          <ac:picMkLst>
            <pc:docMk/>
            <pc:sldMk cId="1445302182" sldId="338"/>
            <ac:picMk id="9" creationId="{B924C191-CA52-9B7F-6B12-B0C5308C8B4F}"/>
          </ac:picMkLst>
        </pc:picChg>
        <pc:picChg chg="add mod">
          <ac:chgData name="Ruczyński Hubert (STUD)" userId="35753aab-0d69-494c-b54d-f9fed967c656" providerId="ADAL" clId="{01982B7A-60AA-4363-B30A-6540AB319BFD}" dt="2023-12-26T10:09:58.891" v="2735" actId="1076"/>
          <ac:picMkLst>
            <pc:docMk/>
            <pc:sldMk cId="1445302182" sldId="338"/>
            <ac:picMk id="11" creationId="{F1D5DBEB-11F2-93AF-E0D1-B0275231FD98}"/>
          </ac:picMkLst>
        </pc:picChg>
        <pc:cxnChg chg="mod">
          <ac:chgData name="Ruczyński Hubert (STUD)" userId="35753aab-0d69-494c-b54d-f9fed967c656" providerId="ADAL" clId="{01982B7A-60AA-4363-B30A-6540AB319BFD}" dt="2023-12-26T10:09:48.865" v="2731" actId="14100"/>
          <ac:cxnSpMkLst>
            <pc:docMk/>
            <pc:sldMk cId="1445302182" sldId="338"/>
            <ac:cxnSpMk id="166" creationId="{00000000-0000-0000-0000-000000000000}"/>
          </ac:cxnSpMkLst>
        </pc:cxnChg>
      </pc:sldChg>
      <pc:sldChg chg="addSp delSp modSp add mod modAnim modNotesTx">
        <pc:chgData name="Ruczyński Hubert (STUD)" userId="35753aab-0d69-494c-b54d-f9fed967c656" providerId="ADAL" clId="{01982B7A-60AA-4363-B30A-6540AB319BFD}" dt="2023-12-26T12:09:16.014" v="6598" actId="403"/>
        <pc:sldMkLst>
          <pc:docMk/>
          <pc:sldMk cId="584002242" sldId="339"/>
        </pc:sldMkLst>
        <pc:spChg chg="add mod">
          <ac:chgData name="Ruczyński Hubert (STUD)" userId="35753aab-0d69-494c-b54d-f9fed967c656" providerId="ADAL" clId="{01982B7A-60AA-4363-B30A-6540AB319BFD}" dt="2023-12-26T12:09:16.014" v="6598" actId="403"/>
          <ac:spMkLst>
            <pc:docMk/>
            <pc:sldMk cId="584002242" sldId="339"/>
            <ac:spMk id="2" creationId="{C906DB5A-2049-164B-2F87-46739BB79086}"/>
          </ac:spMkLst>
        </pc:spChg>
        <pc:picChg chg="del">
          <ac:chgData name="Ruczyński Hubert (STUD)" userId="35753aab-0d69-494c-b54d-f9fed967c656" providerId="ADAL" clId="{01982B7A-60AA-4363-B30A-6540AB319BFD}" dt="2023-12-26T10:12:00.451" v="2758" actId="478"/>
          <ac:picMkLst>
            <pc:docMk/>
            <pc:sldMk cId="584002242" sldId="339"/>
            <ac:picMk id="9" creationId="{B924C191-CA52-9B7F-6B12-B0C5308C8B4F}"/>
          </ac:picMkLst>
        </pc:picChg>
        <pc:picChg chg="del">
          <ac:chgData name="Ruczyński Hubert (STUD)" userId="35753aab-0d69-494c-b54d-f9fed967c656" providerId="ADAL" clId="{01982B7A-60AA-4363-B30A-6540AB319BFD}" dt="2023-12-26T10:12:00.964" v="2759" actId="478"/>
          <ac:picMkLst>
            <pc:docMk/>
            <pc:sldMk cId="584002242" sldId="339"/>
            <ac:picMk id="11" creationId="{F1D5DBEB-11F2-93AF-E0D1-B0275231FD98}"/>
          </ac:picMkLst>
        </pc:picChg>
      </pc:sldChg>
      <pc:sldChg chg="addSp delSp modSp add mod">
        <pc:chgData name="Ruczyński Hubert (STUD)" userId="35753aab-0d69-494c-b54d-f9fed967c656" providerId="ADAL" clId="{01982B7A-60AA-4363-B30A-6540AB319BFD}" dt="2023-12-26T10:17:20.578" v="2808" actId="1076"/>
        <pc:sldMkLst>
          <pc:docMk/>
          <pc:sldMk cId="2805709936" sldId="340"/>
        </pc:sldMkLst>
        <pc:spChg chg="del mod">
          <ac:chgData name="Ruczyński Hubert (STUD)" userId="35753aab-0d69-494c-b54d-f9fed967c656" providerId="ADAL" clId="{01982B7A-60AA-4363-B30A-6540AB319BFD}" dt="2023-12-26T10:13:09.659" v="2772" actId="478"/>
          <ac:spMkLst>
            <pc:docMk/>
            <pc:sldMk cId="2805709936" sldId="340"/>
            <ac:spMk id="2" creationId="{45170280-5849-C6D1-2107-5ADABAF27ADA}"/>
          </ac:spMkLst>
        </pc:spChg>
        <pc:spChg chg="mod">
          <ac:chgData name="Ruczyński Hubert (STUD)" userId="35753aab-0d69-494c-b54d-f9fed967c656" providerId="ADAL" clId="{01982B7A-60AA-4363-B30A-6540AB319BFD}" dt="2023-12-26T10:16:05.646" v="2797" actId="1076"/>
          <ac:spMkLst>
            <pc:docMk/>
            <pc:sldMk cId="2805709936" sldId="340"/>
            <ac:spMk id="158" creationId="{00000000-0000-0000-0000-000000000000}"/>
          </ac:spMkLst>
        </pc:spChg>
        <pc:picChg chg="add del mod">
          <ac:chgData name="Ruczyński Hubert (STUD)" userId="35753aab-0d69-494c-b54d-f9fed967c656" providerId="ADAL" clId="{01982B7A-60AA-4363-B30A-6540AB319BFD}" dt="2023-12-26T10:13:58.176" v="2777" actId="478"/>
          <ac:picMkLst>
            <pc:docMk/>
            <pc:sldMk cId="2805709936" sldId="340"/>
            <ac:picMk id="4" creationId="{65A54465-3E60-04C7-96CB-AEF5BA0F7434}"/>
          </ac:picMkLst>
        </pc:picChg>
        <pc:picChg chg="add del mod">
          <ac:chgData name="Ruczyński Hubert (STUD)" userId="35753aab-0d69-494c-b54d-f9fed967c656" providerId="ADAL" clId="{01982B7A-60AA-4363-B30A-6540AB319BFD}" dt="2023-12-26T10:16:12.673" v="2800" actId="478"/>
          <ac:picMkLst>
            <pc:docMk/>
            <pc:sldMk cId="2805709936" sldId="340"/>
            <ac:picMk id="6" creationId="{340A76A6-93CC-FEE8-E106-80E2F4191E86}"/>
          </ac:picMkLst>
        </pc:picChg>
        <pc:picChg chg="add del mod">
          <ac:chgData name="Ruczyński Hubert (STUD)" userId="35753aab-0d69-494c-b54d-f9fed967c656" providerId="ADAL" clId="{01982B7A-60AA-4363-B30A-6540AB319BFD}" dt="2023-12-26T10:16:12.093" v="2799" actId="478"/>
          <ac:picMkLst>
            <pc:docMk/>
            <pc:sldMk cId="2805709936" sldId="340"/>
            <ac:picMk id="8" creationId="{AD9C0DB0-5E31-9CF9-42FE-01E721527E76}"/>
          </ac:picMkLst>
        </pc:picChg>
        <pc:picChg chg="add del mod">
          <ac:chgData name="Ruczyński Hubert (STUD)" userId="35753aab-0d69-494c-b54d-f9fed967c656" providerId="ADAL" clId="{01982B7A-60AA-4363-B30A-6540AB319BFD}" dt="2023-12-26T10:16:13.720" v="2802" actId="478"/>
          <ac:picMkLst>
            <pc:docMk/>
            <pc:sldMk cId="2805709936" sldId="340"/>
            <ac:picMk id="10" creationId="{03C276EE-28CF-9970-7B1B-7011A64CBBBC}"/>
          </ac:picMkLst>
        </pc:picChg>
        <pc:picChg chg="add del mod">
          <ac:chgData name="Ruczyński Hubert (STUD)" userId="35753aab-0d69-494c-b54d-f9fed967c656" providerId="ADAL" clId="{01982B7A-60AA-4363-B30A-6540AB319BFD}" dt="2023-12-26T10:16:13.222" v="2801" actId="478"/>
          <ac:picMkLst>
            <pc:docMk/>
            <pc:sldMk cId="2805709936" sldId="340"/>
            <ac:picMk id="12" creationId="{E648246C-F7A9-AFF0-56A8-28B9D0048EF5}"/>
          </ac:picMkLst>
        </pc:picChg>
        <pc:picChg chg="add mod">
          <ac:chgData name="Ruczyński Hubert (STUD)" userId="35753aab-0d69-494c-b54d-f9fed967c656" providerId="ADAL" clId="{01982B7A-60AA-4363-B30A-6540AB319BFD}" dt="2023-12-26T10:16:31.784" v="2804" actId="1076"/>
          <ac:picMkLst>
            <pc:docMk/>
            <pc:sldMk cId="2805709936" sldId="340"/>
            <ac:picMk id="17" creationId="{F91FE3A8-6BA0-1CAB-EE0C-C5D036E9CBDB}"/>
          </ac:picMkLst>
        </pc:picChg>
        <pc:picChg chg="add mod">
          <ac:chgData name="Ruczyński Hubert (STUD)" userId="35753aab-0d69-494c-b54d-f9fed967c656" providerId="ADAL" clId="{01982B7A-60AA-4363-B30A-6540AB319BFD}" dt="2023-12-26T10:17:07.006" v="2806" actId="1076"/>
          <ac:picMkLst>
            <pc:docMk/>
            <pc:sldMk cId="2805709936" sldId="340"/>
            <ac:picMk id="19" creationId="{0FE150A8-502E-3C07-9D6B-5F7E01BD752F}"/>
          </ac:picMkLst>
        </pc:picChg>
        <pc:picChg chg="add mod">
          <ac:chgData name="Ruczyński Hubert (STUD)" userId="35753aab-0d69-494c-b54d-f9fed967c656" providerId="ADAL" clId="{01982B7A-60AA-4363-B30A-6540AB319BFD}" dt="2023-12-26T10:17:20.578" v="2808" actId="1076"/>
          <ac:picMkLst>
            <pc:docMk/>
            <pc:sldMk cId="2805709936" sldId="340"/>
            <ac:picMk id="21" creationId="{C44E634E-7C01-6424-0070-9C3C6122C97B}"/>
          </ac:picMkLst>
        </pc:picChg>
        <pc:cxnChg chg="mod">
          <ac:chgData name="Ruczyński Hubert (STUD)" userId="35753aab-0d69-494c-b54d-f9fed967c656" providerId="ADAL" clId="{01982B7A-60AA-4363-B30A-6540AB319BFD}" dt="2023-12-26T10:16:05.646" v="2797" actId="1076"/>
          <ac:cxnSpMkLst>
            <pc:docMk/>
            <pc:sldMk cId="2805709936" sldId="340"/>
            <ac:cxnSpMk id="166" creationId="{00000000-0000-0000-0000-000000000000}"/>
          </ac:cxnSpMkLst>
        </pc:cxnChg>
      </pc:sldChg>
      <pc:sldChg chg="add ord">
        <pc:chgData name="Ruczyński Hubert (STUD)" userId="35753aab-0d69-494c-b54d-f9fed967c656" providerId="ADAL" clId="{01982B7A-60AA-4363-B30A-6540AB319BFD}" dt="2023-12-26T10:17:47.067" v="2810"/>
        <pc:sldMkLst>
          <pc:docMk/>
          <pc:sldMk cId="2324607651" sldId="341"/>
        </pc:sldMkLst>
      </pc:sldChg>
      <pc:sldChg chg="addSp delSp modSp add mod">
        <pc:chgData name="Ruczyński Hubert (STUD)" userId="35753aab-0d69-494c-b54d-f9fed967c656" providerId="ADAL" clId="{01982B7A-60AA-4363-B30A-6540AB319BFD}" dt="2023-12-26T10:18:42.501" v="2823" actId="1076"/>
        <pc:sldMkLst>
          <pc:docMk/>
          <pc:sldMk cId="2069384542" sldId="342"/>
        </pc:sldMkLst>
        <pc:picChg chg="add mod">
          <ac:chgData name="Ruczyński Hubert (STUD)" userId="35753aab-0d69-494c-b54d-f9fed967c656" providerId="ADAL" clId="{01982B7A-60AA-4363-B30A-6540AB319BFD}" dt="2023-12-26T10:17:58.418" v="2816" actId="1076"/>
          <ac:picMkLst>
            <pc:docMk/>
            <pc:sldMk cId="2069384542" sldId="342"/>
            <ac:picMk id="3" creationId="{CACD9D33-256E-251C-E5EA-FDF7887DC73F}"/>
          </ac:picMkLst>
        </pc:picChg>
        <pc:picChg chg="add mod">
          <ac:chgData name="Ruczyński Hubert (STUD)" userId="35753aab-0d69-494c-b54d-f9fed967c656" providerId="ADAL" clId="{01982B7A-60AA-4363-B30A-6540AB319BFD}" dt="2023-12-26T10:18:07.750" v="2818" actId="1076"/>
          <ac:picMkLst>
            <pc:docMk/>
            <pc:sldMk cId="2069384542" sldId="342"/>
            <ac:picMk id="5" creationId="{71880234-883D-E13E-D4EA-DBF344212F41}"/>
          </ac:picMkLst>
        </pc:picChg>
        <pc:picChg chg="add mod">
          <ac:chgData name="Ruczyński Hubert (STUD)" userId="35753aab-0d69-494c-b54d-f9fed967c656" providerId="ADAL" clId="{01982B7A-60AA-4363-B30A-6540AB319BFD}" dt="2023-12-26T10:18:25.226" v="2821" actId="1076"/>
          <ac:picMkLst>
            <pc:docMk/>
            <pc:sldMk cId="2069384542" sldId="342"/>
            <ac:picMk id="7" creationId="{40282335-6BC1-0D0F-25C4-E3CB9B39FCD4}"/>
          </ac:picMkLst>
        </pc:picChg>
        <pc:picChg chg="add mod">
          <ac:chgData name="Ruczyński Hubert (STUD)" userId="35753aab-0d69-494c-b54d-f9fed967c656" providerId="ADAL" clId="{01982B7A-60AA-4363-B30A-6540AB319BFD}" dt="2023-12-26T10:18:42.501" v="2823" actId="1076"/>
          <ac:picMkLst>
            <pc:docMk/>
            <pc:sldMk cId="2069384542" sldId="342"/>
            <ac:picMk id="9" creationId="{E9C69BAD-9770-7056-26F6-A7E098B18C56}"/>
          </ac:picMkLst>
        </pc:picChg>
        <pc:picChg chg="del">
          <ac:chgData name="Ruczyński Hubert (STUD)" userId="35753aab-0d69-494c-b54d-f9fed967c656" providerId="ADAL" clId="{01982B7A-60AA-4363-B30A-6540AB319BFD}" dt="2023-12-26T10:17:53.256" v="2812" actId="478"/>
          <ac:picMkLst>
            <pc:docMk/>
            <pc:sldMk cId="2069384542" sldId="342"/>
            <ac:picMk id="17" creationId="{F91FE3A8-6BA0-1CAB-EE0C-C5D036E9CBDB}"/>
          </ac:picMkLst>
        </pc:picChg>
        <pc:picChg chg="del">
          <ac:chgData name="Ruczyński Hubert (STUD)" userId="35753aab-0d69-494c-b54d-f9fed967c656" providerId="ADAL" clId="{01982B7A-60AA-4363-B30A-6540AB319BFD}" dt="2023-12-26T10:17:53.827" v="2813" actId="478"/>
          <ac:picMkLst>
            <pc:docMk/>
            <pc:sldMk cId="2069384542" sldId="342"/>
            <ac:picMk id="19" creationId="{0FE150A8-502E-3C07-9D6B-5F7E01BD752F}"/>
          </ac:picMkLst>
        </pc:picChg>
        <pc:picChg chg="del">
          <ac:chgData name="Ruczyński Hubert (STUD)" userId="35753aab-0d69-494c-b54d-f9fed967c656" providerId="ADAL" clId="{01982B7A-60AA-4363-B30A-6540AB319BFD}" dt="2023-12-26T10:17:54.288" v="2814" actId="478"/>
          <ac:picMkLst>
            <pc:docMk/>
            <pc:sldMk cId="2069384542" sldId="342"/>
            <ac:picMk id="21" creationId="{C44E634E-7C01-6424-0070-9C3C6122C97B}"/>
          </ac:picMkLst>
        </pc:picChg>
      </pc:sldChg>
      <pc:sldChg chg="addSp delSp modSp add mod">
        <pc:chgData name="Ruczyński Hubert (STUD)" userId="35753aab-0d69-494c-b54d-f9fed967c656" providerId="ADAL" clId="{01982B7A-60AA-4363-B30A-6540AB319BFD}" dt="2023-12-26T10:20:04.916" v="2837" actId="1076"/>
        <pc:sldMkLst>
          <pc:docMk/>
          <pc:sldMk cId="1433670430" sldId="343"/>
        </pc:sldMkLst>
        <pc:picChg chg="del">
          <ac:chgData name="Ruczyński Hubert (STUD)" userId="35753aab-0d69-494c-b54d-f9fed967c656" providerId="ADAL" clId="{01982B7A-60AA-4363-B30A-6540AB319BFD}" dt="2023-12-26T10:18:48.652" v="2825" actId="478"/>
          <ac:picMkLst>
            <pc:docMk/>
            <pc:sldMk cId="1433670430" sldId="343"/>
            <ac:picMk id="3" creationId="{CACD9D33-256E-251C-E5EA-FDF7887DC73F}"/>
          </ac:picMkLst>
        </pc:picChg>
        <pc:picChg chg="add mod">
          <ac:chgData name="Ruczyński Hubert (STUD)" userId="35753aab-0d69-494c-b54d-f9fed967c656" providerId="ADAL" clId="{01982B7A-60AA-4363-B30A-6540AB319BFD}" dt="2023-12-26T10:19:10.268" v="2831" actId="1076"/>
          <ac:picMkLst>
            <pc:docMk/>
            <pc:sldMk cId="1433670430" sldId="343"/>
            <ac:picMk id="4" creationId="{9758946D-662A-B00B-2AC5-C46718B099EF}"/>
          </ac:picMkLst>
        </pc:picChg>
        <pc:picChg chg="del">
          <ac:chgData name="Ruczyński Hubert (STUD)" userId="35753aab-0d69-494c-b54d-f9fed967c656" providerId="ADAL" clId="{01982B7A-60AA-4363-B30A-6540AB319BFD}" dt="2023-12-26T10:18:49.066" v="2826" actId="478"/>
          <ac:picMkLst>
            <pc:docMk/>
            <pc:sldMk cId="1433670430" sldId="343"/>
            <ac:picMk id="5" creationId="{71880234-883D-E13E-D4EA-DBF344212F41}"/>
          </ac:picMkLst>
        </pc:picChg>
        <pc:picChg chg="del">
          <ac:chgData name="Ruczyński Hubert (STUD)" userId="35753aab-0d69-494c-b54d-f9fed967c656" providerId="ADAL" clId="{01982B7A-60AA-4363-B30A-6540AB319BFD}" dt="2023-12-26T10:18:49.501" v="2827" actId="478"/>
          <ac:picMkLst>
            <pc:docMk/>
            <pc:sldMk cId="1433670430" sldId="343"/>
            <ac:picMk id="7" creationId="{40282335-6BC1-0D0F-25C4-E3CB9B39FCD4}"/>
          </ac:picMkLst>
        </pc:picChg>
        <pc:picChg chg="add mod">
          <ac:chgData name="Ruczyński Hubert (STUD)" userId="35753aab-0d69-494c-b54d-f9fed967c656" providerId="ADAL" clId="{01982B7A-60AA-4363-B30A-6540AB319BFD}" dt="2023-12-26T10:19:31.522" v="2833" actId="1076"/>
          <ac:picMkLst>
            <pc:docMk/>
            <pc:sldMk cId="1433670430" sldId="343"/>
            <ac:picMk id="8" creationId="{08144255-57D3-27B1-45A2-601BA2FAE10E}"/>
          </ac:picMkLst>
        </pc:picChg>
        <pc:picChg chg="del">
          <ac:chgData name="Ruczyński Hubert (STUD)" userId="35753aab-0d69-494c-b54d-f9fed967c656" providerId="ADAL" clId="{01982B7A-60AA-4363-B30A-6540AB319BFD}" dt="2023-12-26T10:18:49.955" v="2828" actId="478"/>
          <ac:picMkLst>
            <pc:docMk/>
            <pc:sldMk cId="1433670430" sldId="343"/>
            <ac:picMk id="9" creationId="{E9C69BAD-9770-7056-26F6-A7E098B18C56}"/>
          </ac:picMkLst>
        </pc:picChg>
        <pc:picChg chg="add mod">
          <ac:chgData name="Ruczyński Hubert (STUD)" userId="35753aab-0d69-494c-b54d-f9fed967c656" providerId="ADAL" clId="{01982B7A-60AA-4363-B30A-6540AB319BFD}" dt="2023-12-26T10:19:47.579" v="2835" actId="1076"/>
          <ac:picMkLst>
            <pc:docMk/>
            <pc:sldMk cId="1433670430" sldId="343"/>
            <ac:picMk id="11" creationId="{C9581CDD-9CD3-4D11-7A55-F50D94A9C349}"/>
          </ac:picMkLst>
        </pc:picChg>
        <pc:picChg chg="add mod">
          <ac:chgData name="Ruczyński Hubert (STUD)" userId="35753aab-0d69-494c-b54d-f9fed967c656" providerId="ADAL" clId="{01982B7A-60AA-4363-B30A-6540AB319BFD}" dt="2023-12-26T10:20:04.916" v="2837" actId="1076"/>
          <ac:picMkLst>
            <pc:docMk/>
            <pc:sldMk cId="1433670430" sldId="343"/>
            <ac:picMk id="13" creationId="{181728F0-D9C6-EC6F-AE96-F95AFD8EEAE2}"/>
          </ac:picMkLst>
        </pc:picChg>
      </pc:sldChg>
      <pc:sldChg chg="addSp delSp modSp add mod delAnim modAnim modNotesTx">
        <pc:chgData name="Ruczyński Hubert (STUD)" userId="35753aab-0d69-494c-b54d-f9fed967c656" providerId="ADAL" clId="{01982B7A-60AA-4363-B30A-6540AB319BFD}" dt="2023-12-26T12:13:53.756" v="6638" actId="1076"/>
        <pc:sldMkLst>
          <pc:docMk/>
          <pc:sldMk cId="4243486580" sldId="344"/>
        </pc:sldMkLst>
        <pc:spChg chg="del">
          <ac:chgData name="Ruczyński Hubert (STUD)" userId="35753aab-0d69-494c-b54d-f9fed967c656" providerId="ADAL" clId="{01982B7A-60AA-4363-B30A-6540AB319BFD}" dt="2023-12-26T12:10:16.319" v="6599" actId="478"/>
          <ac:spMkLst>
            <pc:docMk/>
            <pc:sldMk cId="4243486580" sldId="344"/>
            <ac:spMk id="2" creationId="{C906DB5A-2049-164B-2F87-46739BB79086}"/>
          </ac:spMkLst>
        </pc:spChg>
        <pc:spChg chg="add mod">
          <ac:chgData name="Ruczyński Hubert (STUD)" userId="35753aab-0d69-494c-b54d-f9fed967c656" providerId="ADAL" clId="{01982B7A-60AA-4363-B30A-6540AB319BFD}" dt="2023-12-26T12:13:53.756" v="6638" actId="1076"/>
          <ac:spMkLst>
            <pc:docMk/>
            <pc:sldMk cId="4243486580" sldId="344"/>
            <ac:spMk id="6" creationId="{875F9687-8D9A-14EB-2888-BFEB9681C457}"/>
          </ac:spMkLst>
        </pc:spChg>
        <pc:spChg chg="mod">
          <ac:chgData name="Ruczyński Hubert (STUD)" userId="35753aab-0d69-494c-b54d-f9fed967c656" providerId="ADAL" clId="{01982B7A-60AA-4363-B30A-6540AB319BFD}" dt="2023-12-26T11:08:07.800" v="3617" actId="313"/>
          <ac:spMkLst>
            <pc:docMk/>
            <pc:sldMk cId="4243486580" sldId="344"/>
            <ac:spMk id="158" creationId="{00000000-0000-0000-0000-000000000000}"/>
          </ac:spMkLst>
        </pc:spChg>
        <pc:picChg chg="add del mod">
          <ac:chgData name="Ruczyński Hubert (STUD)" userId="35753aab-0d69-494c-b54d-f9fed967c656" providerId="ADAL" clId="{01982B7A-60AA-4363-B30A-6540AB319BFD}" dt="2023-12-26T12:12:52.491" v="6616" actId="478"/>
          <ac:picMkLst>
            <pc:docMk/>
            <pc:sldMk cId="4243486580" sldId="344"/>
            <ac:picMk id="5" creationId="{E7D491E1-0E69-177C-2DE4-9CCE479492EC}"/>
          </ac:picMkLst>
        </pc:picChg>
        <pc:picChg chg="add mod">
          <ac:chgData name="Ruczyński Hubert (STUD)" userId="35753aab-0d69-494c-b54d-f9fed967c656" providerId="ADAL" clId="{01982B7A-60AA-4363-B30A-6540AB319BFD}" dt="2023-12-26T12:13:41.116" v="6632" actId="1076"/>
          <ac:picMkLst>
            <pc:docMk/>
            <pc:sldMk cId="4243486580" sldId="344"/>
            <ac:picMk id="8" creationId="{A524A1DB-936F-FF78-5BF2-1A2E45AD40FC}"/>
          </ac:picMkLst>
        </pc:picChg>
        <pc:picChg chg="add del mod">
          <ac:chgData name="Ruczyński Hubert (STUD)" userId="35753aab-0d69-494c-b54d-f9fed967c656" providerId="ADAL" clId="{01982B7A-60AA-4363-B30A-6540AB319BFD}" dt="2023-12-26T12:10:22.221" v="6603"/>
          <ac:picMkLst>
            <pc:docMk/>
            <pc:sldMk cId="4243486580" sldId="344"/>
            <ac:picMk id="6146" creationId="{6C9EC2E3-2FF8-0461-43EC-FE481E431D48}"/>
          </ac:picMkLst>
        </pc:picChg>
        <pc:picChg chg="add mod">
          <ac:chgData name="Ruczyński Hubert (STUD)" userId="35753aab-0d69-494c-b54d-f9fed967c656" providerId="ADAL" clId="{01982B7A-60AA-4363-B30A-6540AB319BFD}" dt="2023-12-26T12:12:59.267" v="6617" actId="1076"/>
          <ac:picMkLst>
            <pc:docMk/>
            <pc:sldMk cId="4243486580" sldId="344"/>
            <ac:picMk id="6148" creationId="{9EC9C48E-D00F-D2A6-0E29-D87920476DB8}"/>
          </ac:picMkLst>
        </pc:picChg>
        <pc:cxnChg chg="mod">
          <ac:chgData name="Ruczyński Hubert (STUD)" userId="35753aab-0d69-494c-b54d-f9fed967c656" providerId="ADAL" clId="{01982B7A-60AA-4363-B30A-6540AB319BFD}" dt="2023-12-26T10:47:07.777" v="3258" actId="14100"/>
          <ac:cxnSpMkLst>
            <pc:docMk/>
            <pc:sldMk cId="4243486580" sldId="344"/>
            <ac:cxnSpMk id="166" creationId="{00000000-0000-0000-0000-000000000000}"/>
          </ac:cxnSpMkLst>
        </pc:cxnChg>
      </pc:sldChg>
      <pc:sldChg chg="addSp delSp modSp add mod delAnim modNotesTx">
        <pc:chgData name="Ruczyński Hubert (STUD)" userId="35753aab-0d69-494c-b54d-f9fed967c656" providerId="ADAL" clId="{01982B7A-60AA-4363-B30A-6540AB319BFD}" dt="2023-12-26T12:29:09.270" v="6665" actId="20577"/>
        <pc:sldMkLst>
          <pc:docMk/>
          <pc:sldMk cId="797849566" sldId="345"/>
        </pc:sldMkLst>
        <pc:spChg chg="del">
          <ac:chgData name="Ruczyński Hubert (STUD)" userId="35753aab-0d69-494c-b54d-f9fed967c656" providerId="ADAL" clId="{01982B7A-60AA-4363-B30A-6540AB319BFD}" dt="2023-12-26T10:53:07.545" v="3345" actId="478"/>
          <ac:spMkLst>
            <pc:docMk/>
            <pc:sldMk cId="797849566" sldId="345"/>
            <ac:spMk id="2" creationId="{C906DB5A-2049-164B-2F87-46739BB79086}"/>
          </ac:spMkLst>
        </pc:spChg>
        <pc:spChg chg="mod">
          <ac:chgData name="Ruczyński Hubert (STUD)" userId="35753aab-0d69-494c-b54d-f9fed967c656" providerId="ADAL" clId="{01982B7A-60AA-4363-B30A-6540AB319BFD}" dt="2023-12-26T11:17:56.405" v="3624" actId="20577"/>
          <ac:spMkLst>
            <pc:docMk/>
            <pc:sldMk cId="797849566" sldId="345"/>
            <ac:spMk id="158" creationId="{00000000-0000-0000-0000-000000000000}"/>
          </ac:spMkLst>
        </pc:spChg>
        <pc:picChg chg="add del mod">
          <ac:chgData name="Ruczyński Hubert (STUD)" userId="35753aab-0d69-494c-b54d-f9fed967c656" providerId="ADAL" clId="{01982B7A-60AA-4363-B30A-6540AB319BFD}" dt="2023-12-26T10:53:12.297" v="3348" actId="478"/>
          <ac:picMkLst>
            <pc:docMk/>
            <pc:sldMk cId="797849566" sldId="345"/>
            <ac:picMk id="1026" creationId="{0BB3CD49-ABA0-DA57-0AE8-0146206B8179}"/>
          </ac:picMkLst>
        </pc:picChg>
        <pc:picChg chg="add mod">
          <ac:chgData name="Ruczyński Hubert (STUD)" userId="35753aab-0d69-494c-b54d-f9fed967c656" providerId="ADAL" clId="{01982B7A-60AA-4363-B30A-6540AB319BFD}" dt="2023-12-26T10:54:35.086" v="3358" actId="1076"/>
          <ac:picMkLst>
            <pc:docMk/>
            <pc:sldMk cId="797849566" sldId="345"/>
            <ac:picMk id="1028" creationId="{3E6874FD-D447-EE0B-1546-DB1EB9FA7761}"/>
          </ac:picMkLst>
        </pc:picChg>
        <pc:picChg chg="add mod">
          <ac:chgData name="Ruczyński Hubert (STUD)" userId="35753aab-0d69-494c-b54d-f9fed967c656" providerId="ADAL" clId="{01982B7A-60AA-4363-B30A-6540AB319BFD}" dt="2023-12-26T10:56:52.544" v="3368" actId="1076"/>
          <ac:picMkLst>
            <pc:docMk/>
            <pc:sldMk cId="797849566" sldId="345"/>
            <ac:picMk id="1030" creationId="{D3A4E0C4-42EF-0FBF-A446-128976936B6E}"/>
          </ac:picMkLst>
        </pc:picChg>
        <pc:picChg chg="add mod">
          <ac:chgData name="Ruczyński Hubert (STUD)" userId="35753aab-0d69-494c-b54d-f9fed967c656" providerId="ADAL" clId="{01982B7A-60AA-4363-B30A-6540AB319BFD}" dt="2023-12-26T10:56:51.177" v="3367" actId="1076"/>
          <ac:picMkLst>
            <pc:docMk/>
            <pc:sldMk cId="797849566" sldId="345"/>
            <ac:picMk id="1032" creationId="{A29D59ED-BCDC-8E85-8F5C-978ECF01AE0D}"/>
          </ac:picMkLst>
        </pc:picChg>
        <pc:cxnChg chg="mod">
          <ac:chgData name="Ruczyński Hubert (STUD)" userId="35753aab-0d69-494c-b54d-f9fed967c656" providerId="ADAL" clId="{01982B7A-60AA-4363-B30A-6540AB319BFD}" dt="2023-12-26T11:18:03.785" v="3625" actId="14100"/>
          <ac:cxnSpMkLst>
            <pc:docMk/>
            <pc:sldMk cId="797849566" sldId="345"/>
            <ac:cxnSpMk id="166" creationId="{00000000-0000-0000-0000-000000000000}"/>
          </ac:cxnSpMkLst>
        </pc:cxnChg>
      </pc:sldChg>
      <pc:sldChg chg="addSp delSp modSp add mod modAnim modNotesTx">
        <pc:chgData name="Ruczyński Hubert (STUD)" userId="35753aab-0d69-494c-b54d-f9fed967c656" providerId="ADAL" clId="{01982B7A-60AA-4363-B30A-6540AB319BFD}" dt="2023-12-26T12:35:08.176" v="6789" actId="20577"/>
        <pc:sldMkLst>
          <pc:docMk/>
          <pc:sldMk cId="491472016" sldId="346"/>
        </pc:sldMkLst>
        <pc:spChg chg="del">
          <ac:chgData name="Ruczyński Hubert (STUD)" userId="35753aab-0d69-494c-b54d-f9fed967c656" providerId="ADAL" clId="{01982B7A-60AA-4363-B30A-6540AB319BFD}" dt="2023-12-26T12:00:19.999" v="6335" actId="478"/>
          <ac:spMkLst>
            <pc:docMk/>
            <pc:sldMk cId="491472016" sldId="346"/>
            <ac:spMk id="2" creationId="{C906DB5A-2049-164B-2F87-46739BB79086}"/>
          </ac:spMkLst>
        </pc:spChg>
        <pc:spChg chg="mod">
          <ac:chgData name="Ruczyński Hubert (STUD)" userId="35753aab-0d69-494c-b54d-f9fed967c656" providerId="ADAL" clId="{01982B7A-60AA-4363-B30A-6540AB319BFD}" dt="2023-12-26T10:49:34.590" v="3323" actId="20577"/>
          <ac:spMkLst>
            <pc:docMk/>
            <pc:sldMk cId="491472016" sldId="346"/>
            <ac:spMk id="158" creationId="{00000000-0000-0000-0000-000000000000}"/>
          </ac:spMkLst>
        </pc:spChg>
        <pc:picChg chg="add del">
          <ac:chgData name="Ruczyński Hubert (STUD)" userId="35753aab-0d69-494c-b54d-f9fed967c656" providerId="ADAL" clId="{01982B7A-60AA-4363-B30A-6540AB319BFD}" dt="2023-12-26T12:00:19.999" v="6335" actId="478"/>
          <ac:picMkLst>
            <pc:docMk/>
            <pc:sldMk cId="491472016" sldId="346"/>
            <ac:picMk id="5122" creationId="{7FA325FE-DCBB-4941-DB1E-17193AD8CBAC}"/>
          </ac:picMkLst>
        </pc:picChg>
        <pc:picChg chg="add mod">
          <ac:chgData name="Ruczyński Hubert (STUD)" userId="35753aab-0d69-494c-b54d-f9fed967c656" providerId="ADAL" clId="{01982B7A-60AA-4363-B30A-6540AB319BFD}" dt="2023-12-26T12:01:20.399" v="6349" actId="14100"/>
          <ac:picMkLst>
            <pc:docMk/>
            <pc:sldMk cId="491472016" sldId="346"/>
            <ac:picMk id="5124" creationId="{5C1B7541-A2D0-A3EF-3533-3B366A27A31F}"/>
          </ac:picMkLst>
        </pc:picChg>
        <pc:picChg chg="add mod">
          <ac:chgData name="Ruczyński Hubert (STUD)" userId="35753aab-0d69-494c-b54d-f9fed967c656" providerId="ADAL" clId="{01982B7A-60AA-4363-B30A-6540AB319BFD}" dt="2023-12-26T12:01:16.668" v="6347" actId="1076"/>
          <ac:picMkLst>
            <pc:docMk/>
            <pc:sldMk cId="491472016" sldId="346"/>
            <ac:picMk id="5126" creationId="{91D54603-2A36-A3B5-C857-AF233EB60579}"/>
          </ac:picMkLst>
        </pc:picChg>
        <pc:cxnChg chg="mod">
          <ac:chgData name="Ruczyński Hubert (STUD)" userId="35753aab-0d69-494c-b54d-f9fed967c656" providerId="ADAL" clId="{01982B7A-60AA-4363-B30A-6540AB319BFD}" dt="2023-12-26T12:01:23.673" v="6350" actId="14100"/>
          <ac:cxnSpMkLst>
            <pc:docMk/>
            <pc:sldMk cId="491472016" sldId="346"/>
            <ac:cxnSpMk id="166" creationId="{00000000-0000-0000-0000-000000000000}"/>
          </ac:cxnSpMkLst>
        </pc:cxnChg>
      </pc:sldChg>
      <pc:sldChg chg="addSp delSp modSp add mod modNotesTx">
        <pc:chgData name="Ruczyński Hubert (STUD)" userId="35753aab-0d69-494c-b54d-f9fed967c656" providerId="ADAL" clId="{01982B7A-60AA-4363-B30A-6540AB319BFD}" dt="2023-12-26T11:18:37.173" v="3640" actId="14100"/>
        <pc:sldMkLst>
          <pc:docMk/>
          <pc:sldMk cId="2313057325" sldId="347"/>
        </pc:sldMkLst>
        <pc:picChg chg="del">
          <ac:chgData name="Ruczyński Hubert (STUD)" userId="35753aab-0d69-494c-b54d-f9fed967c656" providerId="ADAL" clId="{01982B7A-60AA-4363-B30A-6540AB319BFD}" dt="2023-12-26T10:59:02.087" v="3405" actId="478"/>
          <ac:picMkLst>
            <pc:docMk/>
            <pc:sldMk cId="2313057325" sldId="347"/>
            <ac:picMk id="1028" creationId="{3E6874FD-D447-EE0B-1546-DB1EB9FA7761}"/>
          </ac:picMkLst>
        </pc:picChg>
        <pc:picChg chg="del">
          <ac:chgData name="Ruczyński Hubert (STUD)" userId="35753aab-0d69-494c-b54d-f9fed967c656" providerId="ADAL" clId="{01982B7A-60AA-4363-B30A-6540AB319BFD}" dt="2023-12-26T10:59:02.511" v="3406" actId="478"/>
          <ac:picMkLst>
            <pc:docMk/>
            <pc:sldMk cId="2313057325" sldId="347"/>
            <ac:picMk id="1030" creationId="{D3A4E0C4-42EF-0FBF-A446-128976936B6E}"/>
          </ac:picMkLst>
        </pc:picChg>
        <pc:picChg chg="del">
          <ac:chgData name="Ruczyński Hubert (STUD)" userId="35753aab-0d69-494c-b54d-f9fed967c656" providerId="ADAL" clId="{01982B7A-60AA-4363-B30A-6540AB319BFD}" dt="2023-12-26T10:59:01.488" v="3404" actId="478"/>
          <ac:picMkLst>
            <pc:docMk/>
            <pc:sldMk cId="2313057325" sldId="347"/>
            <ac:picMk id="1032" creationId="{A29D59ED-BCDC-8E85-8F5C-978ECF01AE0D}"/>
          </ac:picMkLst>
        </pc:picChg>
        <pc:picChg chg="add mod">
          <ac:chgData name="Ruczyński Hubert (STUD)" userId="35753aab-0d69-494c-b54d-f9fed967c656" providerId="ADAL" clId="{01982B7A-60AA-4363-B30A-6540AB319BFD}" dt="2023-12-26T11:18:33.344" v="3637" actId="1076"/>
          <ac:picMkLst>
            <pc:docMk/>
            <pc:sldMk cId="2313057325" sldId="347"/>
            <ac:picMk id="2050" creationId="{B3A893CD-1D5C-85AE-F543-93BB850FFD3F}"/>
          </ac:picMkLst>
        </pc:picChg>
        <pc:picChg chg="add mod">
          <ac:chgData name="Ruczyński Hubert (STUD)" userId="35753aab-0d69-494c-b54d-f9fed967c656" providerId="ADAL" clId="{01982B7A-60AA-4363-B30A-6540AB319BFD}" dt="2023-12-26T11:18:37.173" v="3640" actId="14100"/>
          <ac:picMkLst>
            <pc:docMk/>
            <pc:sldMk cId="2313057325" sldId="347"/>
            <ac:picMk id="2052" creationId="{F703E810-EBC5-8459-ACED-FA4060F0141D}"/>
          </ac:picMkLst>
        </pc:picChg>
        <pc:cxnChg chg="mod">
          <ac:chgData name="Ruczyński Hubert (STUD)" userId="35753aab-0d69-494c-b54d-f9fed967c656" providerId="ADAL" clId="{01982B7A-60AA-4363-B30A-6540AB319BFD}" dt="2023-12-26T11:18:28.816" v="3633" actId="14100"/>
          <ac:cxnSpMkLst>
            <pc:docMk/>
            <pc:sldMk cId="2313057325" sldId="347"/>
            <ac:cxnSpMk id="166" creationId="{00000000-0000-0000-0000-000000000000}"/>
          </ac:cxnSpMkLst>
        </pc:cxnChg>
      </pc:sldChg>
      <pc:sldChg chg="addSp delSp modSp add mod modNotesTx">
        <pc:chgData name="Ruczyński Hubert (STUD)" userId="35753aab-0d69-494c-b54d-f9fed967c656" providerId="ADAL" clId="{01982B7A-60AA-4363-B30A-6540AB319BFD}" dt="2023-12-26T12:14:25.945" v="6642" actId="1076"/>
        <pc:sldMkLst>
          <pc:docMk/>
          <pc:sldMk cId="2855344350" sldId="348"/>
        </pc:sldMkLst>
        <pc:picChg chg="del">
          <ac:chgData name="Ruczyński Hubert (STUD)" userId="35753aab-0d69-494c-b54d-f9fed967c656" providerId="ADAL" clId="{01982B7A-60AA-4363-B30A-6540AB319BFD}" dt="2023-12-26T11:00:15.525" v="3422" actId="478"/>
          <ac:picMkLst>
            <pc:docMk/>
            <pc:sldMk cId="2855344350" sldId="348"/>
            <ac:picMk id="2050" creationId="{B3A893CD-1D5C-85AE-F543-93BB850FFD3F}"/>
          </ac:picMkLst>
        </pc:picChg>
        <pc:picChg chg="del">
          <ac:chgData name="Ruczyński Hubert (STUD)" userId="35753aab-0d69-494c-b54d-f9fed967c656" providerId="ADAL" clId="{01982B7A-60AA-4363-B30A-6540AB319BFD}" dt="2023-12-26T11:00:15" v="3421" actId="478"/>
          <ac:picMkLst>
            <pc:docMk/>
            <pc:sldMk cId="2855344350" sldId="348"/>
            <ac:picMk id="2052" creationId="{F703E810-EBC5-8459-ACED-FA4060F0141D}"/>
          </ac:picMkLst>
        </pc:picChg>
        <pc:picChg chg="add mod">
          <ac:chgData name="Ruczyński Hubert (STUD)" userId="35753aab-0d69-494c-b54d-f9fed967c656" providerId="ADAL" clId="{01982B7A-60AA-4363-B30A-6540AB319BFD}" dt="2023-12-26T12:14:25.945" v="6642" actId="1076"/>
          <ac:picMkLst>
            <pc:docMk/>
            <pc:sldMk cId="2855344350" sldId="348"/>
            <ac:picMk id="3074" creationId="{CB2C892D-3455-6C7E-6BE0-4FD7EF077956}"/>
          </ac:picMkLst>
        </pc:picChg>
        <pc:picChg chg="add mod">
          <ac:chgData name="Ruczyński Hubert (STUD)" userId="35753aab-0d69-494c-b54d-f9fed967c656" providerId="ADAL" clId="{01982B7A-60AA-4363-B30A-6540AB319BFD}" dt="2023-12-26T12:14:18.931" v="6640" actId="1076"/>
          <ac:picMkLst>
            <pc:docMk/>
            <pc:sldMk cId="2855344350" sldId="348"/>
            <ac:picMk id="3076" creationId="{0E816B4D-62C4-BE3E-FE6D-DC21FBD95945}"/>
          </ac:picMkLst>
        </pc:picChg>
        <pc:picChg chg="add mod">
          <ac:chgData name="Ruczyński Hubert (STUD)" userId="35753aab-0d69-494c-b54d-f9fed967c656" providerId="ADAL" clId="{01982B7A-60AA-4363-B30A-6540AB319BFD}" dt="2023-12-26T11:07:12.055" v="3614" actId="1076"/>
          <ac:picMkLst>
            <pc:docMk/>
            <pc:sldMk cId="2855344350" sldId="348"/>
            <ac:picMk id="3078" creationId="{0ECBA79E-E922-7AE3-AFBA-FB7A7CF940C1}"/>
          </ac:picMkLst>
        </pc:picChg>
        <pc:cxnChg chg="mod">
          <ac:chgData name="Ruczyński Hubert (STUD)" userId="35753aab-0d69-494c-b54d-f9fed967c656" providerId="ADAL" clId="{01982B7A-60AA-4363-B30A-6540AB319BFD}" dt="2023-12-26T11:18:07.443" v="3626" actId="14100"/>
          <ac:cxnSpMkLst>
            <pc:docMk/>
            <pc:sldMk cId="2855344350" sldId="348"/>
            <ac:cxnSpMk id="166" creationId="{00000000-0000-0000-0000-000000000000}"/>
          </ac:cxnSpMkLst>
        </pc:cxnChg>
      </pc:sldChg>
      <pc:sldChg chg="addSp modSp add mod modNotesTx">
        <pc:chgData name="Ruczyński Hubert (STUD)" userId="35753aab-0d69-494c-b54d-f9fed967c656" providerId="ADAL" clId="{01982B7A-60AA-4363-B30A-6540AB319BFD}" dt="2023-12-26T11:19:07.826" v="3643" actId="313"/>
        <pc:sldMkLst>
          <pc:docMk/>
          <pc:sldMk cId="1784685558" sldId="349"/>
        </pc:sldMkLst>
        <pc:picChg chg="add mod">
          <ac:chgData name="Ruczyński Hubert (STUD)" userId="35753aab-0d69-494c-b54d-f9fed967c656" providerId="ADAL" clId="{01982B7A-60AA-4363-B30A-6540AB319BFD}" dt="2023-12-26T11:04:39.993" v="3610" actId="1076"/>
          <ac:picMkLst>
            <pc:docMk/>
            <pc:sldMk cId="1784685558" sldId="349"/>
            <ac:picMk id="4098" creationId="{9A4BEFE4-4130-F80A-1A7C-C77E01865D87}"/>
          </ac:picMkLst>
        </pc:picChg>
        <pc:cxnChg chg="mod">
          <ac:chgData name="Ruczyński Hubert (STUD)" userId="35753aab-0d69-494c-b54d-f9fed967c656" providerId="ADAL" clId="{01982B7A-60AA-4363-B30A-6540AB319BFD}" dt="2023-12-26T11:18:25.427" v="3632" actId="14100"/>
          <ac:cxnSpMkLst>
            <pc:docMk/>
            <pc:sldMk cId="1784685558" sldId="349"/>
            <ac:cxnSpMk id="166" creationId="{00000000-0000-0000-0000-000000000000}"/>
          </ac:cxnSpMkLst>
        </pc:cxnChg>
      </pc:sldChg>
      <pc:sldChg chg="addSp delSp modSp add mod modAnim modNotesTx">
        <pc:chgData name="Ruczyński Hubert (STUD)" userId="35753aab-0d69-494c-b54d-f9fed967c656" providerId="ADAL" clId="{01982B7A-60AA-4363-B30A-6540AB319BFD}" dt="2023-12-26T11:44:06.805" v="4637" actId="20577"/>
        <pc:sldMkLst>
          <pc:docMk/>
          <pc:sldMk cId="1672961504" sldId="350"/>
        </pc:sldMkLst>
        <pc:spChg chg="add mod">
          <ac:chgData name="Ruczyński Hubert (STUD)" userId="35753aab-0d69-494c-b54d-f9fed967c656" providerId="ADAL" clId="{01982B7A-60AA-4363-B30A-6540AB319BFD}" dt="2023-12-26T11:42:59.438" v="4636" actId="404"/>
          <ac:spMkLst>
            <pc:docMk/>
            <pc:sldMk cId="1672961504" sldId="350"/>
            <ac:spMk id="3" creationId="{908830E2-B656-FB0A-219C-006512140EAD}"/>
          </ac:spMkLst>
        </pc:spChg>
        <pc:picChg chg="del">
          <ac:chgData name="Ruczyński Hubert (STUD)" userId="35753aab-0d69-494c-b54d-f9fed967c656" providerId="ADAL" clId="{01982B7A-60AA-4363-B30A-6540AB319BFD}" dt="2023-12-26T11:18:16.228" v="3630" actId="478"/>
          <ac:picMkLst>
            <pc:docMk/>
            <pc:sldMk cId="1672961504" sldId="350"/>
            <ac:picMk id="4098" creationId="{9A4BEFE4-4130-F80A-1A7C-C77E01865D87}"/>
          </ac:picMkLst>
        </pc:picChg>
        <pc:cxnChg chg="mod">
          <ac:chgData name="Ruczyński Hubert (STUD)" userId="35753aab-0d69-494c-b54d-f9fed967c656" providerId="ADAL" clId="{01982B7A-60AA-4363-B30A-6540AB319BFD}" dt="2023-12-26T11:18:18.807" v="3631" actId="14100"/>
          <ac:cxnSpMkLst>
            <pc:docMk/>
            <pc:sldMk cId="1672961504" sldId="350"/>
            <ac:cxnSpMk id="166" creationId="{00000000-0000-0000-0000-000000000000}"/>
          </ac:cxnSpMkLst>
        </pc:cxnChg>
      </pc:sldChg>
      <pc:sldChg chg="modSp new mod modNotesTx">
        <pc:chgData name="Ruczyński Hubert (STUD)" userId="35753aab-0d69-494c-b54d-f9fed967c656" providerId="ADAL" clId="{01982B7A-60AA-4363-B30A-6540AB319BFD}" dt="2023-12-26T12:35:19.578" v="6818" actId="20577"/>
        <pc:sldMkLst>
          <pc:docMk/>
          <pc:sldMk cId="1020875239" sldId="351"/>
        </pc:sldMkLst>
        <pc:spChg chg="mod">
          <ac:chgData name="Ruczyński Hubert (STUD)" userId="35753aab-0d69-494c-b54d-f9fed967c656" providerId="ADAL" clId="{01982B7A-60AA-4363-B30A-6540AB319BFD}" dt="2023-12-26T12:21:50.260" v="6663" actId="20577"/>
          <ac:spMkLst>
            <pc:docMk/>
            <pc:sldMk cId="1020875239" sldId="351"/>
            <ac:spMk id="2" creationId="{58EF7826-7165-DF89-AF74-F936EA824D7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ed3401ed3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ed3401ed3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Hi, during the previous presentation, which occurred at the beginning of the semester I had an opportunity to introduce you to the forester project, including plenty of insights, which actually made it difficult to prepare todays talk. As I don’t want to tell you the same things twice, today I won’t talk about the implementation tasks, and focus much more on the study I want to conduct</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noProof="0" dirty="0">
                <a:solidFill>
                  <a:srgbClr val="000000"/>
                </a:solidFill>
                <a:effectLst/>
                <a:latin typeface="Segoe UI" panose="020B0502040204020203" pitchFamily="34" charset="0"/>
              </a:rPr>
              <a:t>Another popular AutoML solution for Python is called AutoGluon [Erickson et al., 2020]. It</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is a framework developed by Amazon that requires only a single line of code to train highly</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accurate models on an unprocessed tabular dataset such as a CSV file. Its performance is most</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impressive, as the package often outperforms the best results achieved by human competitors</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in Kaggle competitions. On the contrary to existing AutoML solutions that primarily focus</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on hyperparameter selection, AutoGluon succeeds by ensembling multiple models and stacking</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them in multiple layers. Presented experiments show that a multi-layer combination of many</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models offers better use of allocated training time than seeking out the best configuration.</a:t>
            </a:r>
          </a:p>
        </p:txBody>
      </p:sp>
    </p:spTree>
    <p:extLst>
      <p:ext uri="{BB962C8B-B14F-4D97-AF65-F5344CB8AC3E}">
        <p14:creationId xmlns:p14="http://schemas.microsoft.com/office/powerpoint/2010/main" val="16590000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noProof="0" dirty="0">
                <a:solidFill>
                  <a:srgbClr val="000000"/>
                </a:solidFill>
                <a:effectLst/>
                <a:latin typeface="Segoe UI" panose="020B0502040204020203" pitchFamily="34" charset="0"/>
              </a:rPr>
              <a:t>Another interesting approach is the business-oriented package called </a:t>
            </a:r>
            <a:r>
              <a:rPr lang="en-US" b="0" i="0" noProof="0" dirty="0" err="1">
                <a:solidFill>
                  <a:srgbClr val="000000"/>
                </a:solidFill>
                <a:effectLst/>
                <a:latin typeface="Segoe UI" panose="020B0502040204020203" pitchFamily="34" charset="0"/>
              </a:rPr>
              <a:t>mljar</a:t>
            </a:r>
            <a:r>
              <a:rPr lang="en-US" b="0" i="0" noProof="0" dirty="0">
                <a:solidFill>
                  <a:srgbClr val="000000"/>
                </a:solidFill>
                <a:effectLst/>
                <a:latin typeface="Segoe UI" panose="020B0502040204020203" pitchFamily="34" charset="0"/>
              </a:rPr>
              <a:t>-supervised</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developed by a Polish couple Mr. </a:t>
            </a:r>
            <a:r>
              <a:rPr lang="en-US" b="0" i="0" noProof="0" dirty="0" err="1">
                <a:solidFill>
                  <a:srgbClr val="000000"/>
                </a:solidFill>
                <a:effectLst/>
                <a:latin typeface="Segoe UI" panose="020B0502040204020203" pitchFamily="34" charset="0"/>
              </a:rPr>
              <a:t>Płoński</a:t>
            </a:r>
            <a:r>
              <a:rPr lang="en-US" b="0" i="0" noProof="0" dirty="0">
                <a:solidFill>
                  <a:srgbClr val="000000"/>
                </a:solidFill>
                <a:effectLst/>
                <a:latin typeface="Segoe UI" panose="020B0502040204020203" pitchFamily="34" charset="0"/>
              </a:rPr>
              <a:t>, and Mrs. </a:t>
            </a:r>
            <a:r>
              <a:rPr lang="en-US" b="0" i="0" noProof="0" dirty="0" err="1">
                <a:solidFill>
                  <a:srgbClr val="000000"/>
                </a:solidFill>
                <a:effectLst/>
                <a:latin typeface="Segoe UI" panose="020B0502040204020203" pitchFamily="34" charset="0"/>
              </a:rPr>
              <a:t>Płońska</a:t>
            </a:r>
            <a:r>
              <a:rPr lang="en-US" b="0" i="0" noProof="0" dirty="0">
                <a:solidFill>
                  <a:srgbClr val="000000"/>
                </a:solidFill>
                <a:effectLst/>
                <a:latin typeface="Segoe UI" panose="020B0502040204020203" pitchFamily="34" charset="0"/>
              </a:rPr>
              <a:t>, which I met during the ML in PL conference</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It is an open source solution, which distinguishes itself by proposing</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various objectives for the models training. The selectable modes include the ones focused on</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explaining the dataset and trained models, the competitive mode with advanced training methods,</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or the performance-oriented mode, which lets us easily deploy the final outcomes locally or</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in the cloud. Additionally, the users can choose from a wide range of optimization functions,</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including the fairness metrics, ensuring that the obtained solutions are not biased towards any</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class.</a:t>
            </a:r>
            <a:r>
              <a:rPr lang="pl-PL" b="0" i="0" noProof="0" dirty="0">
                <a:solidFill>
                  <a:srgbClr val="000000"/>
                </a:solidFill>
                <a:effectLst/>
                <a:latin typeface="Segoe UI" panose="020B0502040204020203" pitchFamily="34" charset="0"/>
              </a:rPr>
              <a:t> </a:t>
            </a:r>
            <a:endParaRPr lang="en-US" b="0" i="0" noProof="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16100987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noProof="0" dirty="0">
                <a:solidFill>
                  <a:srgbClr val="000000"/>
                </a:solidFill>
                <a:effectLst/>
                <a:latin typeface="Segoe UI" panose="020B0502040204020203" pitchFamily="34" charset="0"/>
              </a:rPr>
              <a:t>Presented solutions aimed at showing that, although the AutoML frameworks theoretically do the same thing, the means to achieve those results are different. </a:t>
            </a:r>
          </a:p>
          <a:p>
            <a:pPr marL="0" lvl="0" indent="0" algn="l" rtl="0">
              <a:spcBef>
                <a:spcPts val="0"/>
              </a:spcBef>
              <a:spcAft>
                <a:spcPts val="0"/>
              </a:spcAft>
              <a:buNone/>
            </a:pPr>
            <a:endParaRPr lang="en-US" b="0" i="0" noProof="0" dirty="0">
              <a:solidFill>
                <a:srgbClr val="000000"/>
              </a:solidFill>
              <a:effectLst/>
              <a:latin typeface="Segoe UI" panose="020B0502040204020203" pitchFamily="34" charset="0"/>
            </a:endParaRPr>
          </a:p>
          <a:p>
            <a:pPr marL="0" lvl="0" indent="0" algn="l" rtl="0">
              <a:spcBef>
                <a:spcPts val="0"/>
              </a:spcBef>
              <a:spcAft>
                <a:spcPts val="0"/>
              </a:spcAft>
              <a:buNone/>
            </a:pPr>
            <a:r>
              <a:rPr lang="en-US" b="0" i="0" noProof="0" dirty="0">
                <a:solidFill>
                  <a:srgbClr val="000000"/>
                </a:solidFill>
                <a:effectLst/>
                <a:latin typeface="Segoe UI" panose="020B0502040204020203" pitchFamily="34" charset="0"/>
              </a:rPr>
              <a:t>In particular we can outline that Auto-Sklearn utilizes meta-learning</a:t>
            </a:r>
          </a:p>
          <a:p>
            <a:pPr marL="0" lvl="0" indent="0" algn="l" rtl="0">
              <a:spcBef>
                <a:spcPts val="0"/>
              </a:spcBef>
              <a:spcAft>
                <a:spcPts val="0"/>
              </a:spcAft>
              <a:buNone/>
            </a:pPr>
            <a:r>
              <a:rPr lang="en-US" b="0" i="0" noProof="0" dirty="0">
                <a:solidFill>
                  <a:srgbClr val="000000"/>
                </a:solidFill>
                <a:effectLst/>
                <a:latin typeface="Segoe UI" panose="020B0502040204020203" pitchFamily="34" charset="0"/>
              </a:rPr>
              <a:t>FLAML introduces ECI – estimated cost of improvement Metric, to ensure lightweight solution,</a:t>
            </a:r>
          </a:p>
          <a:p>
            <a:pPr marL="0" lvl="0" indent="0" algn="l" rtl="0">
              <a:spcBef>
                <a:spcPts val="0"/>
              </a:spcBef>
              <a:spcAft>
                <a:spcPts val="0"/>
              </a:spcAft>
              <a:buNone/>
            </a:pPr>
            <a:r>
              <a:rPr lang="en-US" b="0" i="0" noProof="0" dirty="0">
                <a:solidFill>
                  <a:srgbClr val="000000"/>
                </a:solidFill>
                <a:effectLst/>
                <a:latin typeface="Segoe UI" panose="020B0502040204020203" pitchFamily="34" charset="0"/>
              </a:rPr>
              <a:t>AutoGluon incorporates hyperparameter selection methods, based on model stacking,</a:t>
            </a:r>
          </a:p>
          <a:p>
            <a:pPr marL="0" lvl="0" indent="0" algn="l" rtl="0">
              <a:spcBef>
                <a:spcPts val="0"/>
              </a:spcBef>
              <a:spcAft>
                <a:spcPts val="0"/>
              </a:spcAft>
              <a:buNone/>
            </a:pPr>
            <a:r>
              <a:rPr lang="en-US" b="0" i="0" noProof="0" dirty="0">
                <a:solidFill>
                  <a:srgbClr val="000000"/>
                </a:solidFill>
                <a:effectLst/>
                <a:latin typeface="Segoe UI" panose="020B0502040204020203" pitchFamily="34" charset="0"/>
              </a:rPr>
              <a:t>Whereas </a:t>
            </a:r>
            <a:r>
              <a:rPr lang="en-US" b="0" i="0" noProof="0" dirty="0" err="1">
                <a:solidFill>
                  <a:srgbClr val="000000"/>
                </a:solidFill>
                <a:effectLst/>
                <a:latin typeface="Segoe UI" panose="020B0502040204020203" pitchFamily="34" charset="0"/>
              </a:rPr>
              <a:t>Mljar</a:t>
            </a:r>
            <a:r>
              <a:rPr lang="en-US" b="0" i="0" noProof="0" dirty="0">
                <a:solidFill>
                  <a:srgbClr val="000000"/>
                </a:solidFill>
                <a:effectLst/>
                <a:latin typeface="Segoe UI" panose="020B0502040204020203" pitchFamily="34" charset="0"/>
              </a:rPr>
              <a:t>-supervised focuses mainly on the user needs and experience.</a:t>
            </a:r>
          </a:p>
          <a:p>
            <a:pPr marL="0" lvl="0" indent="0" algn="l" rtl="0">
              <a:spcBef>
                <a:spcPts val="0"/>
              </a:spcBef>
              <a:spcAft>
                <a:spcPts val="0"/>
              </a:spcAft>
              <a:buNone/>
            </a:pPr>
            <a:endParaRPr lang="en-US" b="0" i="0" noProof="0" dirty="0">
              <a:solidFill>
                <a:srgbClr val="000000"/>
              </a:solidFill>
              <a:effectLst/>
              <a:latin typeface="Segoe UI" panose="020B0502040204020203" pitchFamily="34" charset="0"/>
            </a:endParaRPr>
          </a:p>
          <a:p>
            <a:pPr marL="0" lvl="0" indent="0" algn="l" rtl="0">
              <a:spcBef>
                <a:spcPts val="0"/>
              </a:spcBef>
              <a:spcAft>
                <a:spcPts val="0"/>
              </a:spcAft>
              <a:buNone/>
            </a:pPr>
            <a:r>
              <a:rPr lang="en-US" b="0" i="0" noProof="0" dirty="0">
                <a:solidFill>
                  <a:srgbClr val="000000"/>
                </a:solidFill>
                <a:effectLst/>
                <a:latin typeface="Segoe UI" panose="020B0502040204020203" pitchFamily="34" charset="0"/>
              </a:rPr>
              <a:t>Following the patter</a:t>
            </a:r>
            <a:r>
              <a:rPr lang="pl-PL" b="0" i="0" noProof="0" dirty="0">
                <a:solidFill>
                  <a:srgbClr val="000000"/>
                </a:solidFill>
                <a:effectLst/>
                <a:latin typeface="Segoe UI" panose="020B0502040204020203" pitchFamily="34" charset="0"/>
              </a:rPr>
              <a:t>n</a:t>
            </a:r>
            <a:r>
              <a:rPr lang="en-US" b="0" i="0" noProof="0" dirty="0">
                <a:solidFill>
                  <a:srgbClr val="000000"/>
                </a:solidFill>
                <a:effectLst/>
                <a:latin typeface="Segoe UI" panose="020B0502040204020203" pitchFamily="34" charset="0"/>
              </a:rPr>
              <a:t>, we want to add a fifth, data-centered approach for the forester package.</a:t>
            </a:r>
          </a:p>
        </p:txBody>
      </p:sp>
    </p:spTree>
    <p:extLst>
      <p:ext uri="{BB962C8B-B14F-4D97-AF65-F5344CB8AC3E}">
        <p14:creationId xmlns:p14="http://schemas.microsoft.com/office/powerpoint/2010/main" val="2167606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noProof="0" dirty="0">
                <a:solidFill>
                  <a:srgbClr val="000000"/>
                </a:solidFill>
                <a:effectLst/>
                <a:latin typeface="Segoe UI" panose="020B0502040204020203" pitchFamily="34" charset="0"/>
              </a:rPr>
              <a:t>To finalize the landscape of my study, let’s get into the AutoML solutions in R. Unfortunately, all of the aforementioned tools are implemented in Python, and in general it is hard to find the frameworks written in R. Specifically, there are very few fresh ideas there, and two most known solutions are: mlr3 and H2O AutoML</a:t>
            </a:r>
            <a:r>
              <a:rPr lang="pl-PL" b="0" i="0" noProof="0" dirty="0">
                <a:solidFill>
                  <a:srgbClr val="000000"/>
                </a:solidFill>
                <a:effectLst/>
                <a:latin typeface="Segoe UI" panose="020B0502040204020203" pitchFamily="34" charset="0"/>
              </a:rPr>
              <a:t>s</a:t>
            </a:r>
            <a:r>
              <a:rPr lang="en-US" b="0" i="0" noProof="0" dirty="0">
                <a:solidFill>
                  <a:srgbClr val="000000"/>
                </a:solidFill>
                <a:effectLst/>
                <a:latin typeface="Segoe UI" panose="020B0502040204020203" pitchFamily="34" charset="0"/>
              </a:rPr>
              <a:t>.</a:t>
            </a:r>
          </a:p>
          <a:p>
            <a:pPr marL="0" lvl="0" indent="0" algn="l" rtl="0">
              <a:spcBef>
                <a:spcPts val="0"/>
              </a:spcBef>
              <a:spcAft>
                <a:spcPts val="0"/>
              </a:spcAft>
              <a:buNone/>
            </a:pPr>
            <a:endParaRPr lang="pl-PL" b="0" i="0" noProof="0" dirty="0">
              <a:solidFill>
                <a:srgbClr val="000000"/>
              </a:solidFill>
              <a:effectLst/>
              <a:latin typeface="Segoe UI" panose="020B0502040204020203" pitchFamily="34" charset="0"/>
            </a:endParaRPr>
          </a:p>
          <a:p>
            <a:pPr marL="0" lvl="0" indent="0" algn="l" rtl="0">
              <a:spcBef>
                <a:spcPts val="0"/>
              </a:spcBef>
              <a:spcAft>
                <a:spcPts val="0"/>
              </a:spcAft>
              <a:buNone/>
            </a:pPr>
            <a:r>
              <a:rPr lang="en-US" b="0" i="0" noProof="0" dirty="0">
                <a:solidFill>
                  <a:srgbClr val="000000"/>
                </a:solidFill>
                <a:effectLst/>
                <a:latin typeface="Segoe UI" panose="020B0502040204020203" pitchFamily="34" charset="0"/>
              </a:rPr>
              <a:t>The first one is based on a well-established tool for building ML pipelines, slightly similar to sklearn. The package provides a comprehensive framework for classification, regression, survival analysis, and other machine learning tasks, including cluster analysis, however its main drawback is the fact that it is not an end-to-end solution, and it requires lots of ML experience to use it.</a:t>
            </a:r>
          </a:p>
          <a:p>
            <a:pPr marL="0" lvl="0" indent="0" algn="l" rtl="0">
              <a:spcBef>
                <a:spcPts val="0"/>
              </a:spcBef>
              <a:spcAft>
                <a:spcPts val="0"/>
              </a:spcAft>
              <a:buNone/>
            </a:pPr>
            <a:endParaRPr lang="en-US" b="0" i="0" noProof="0" dirty="0">
              <a:solidFill>
                <a:srgbClr val="000000"/>
              </a:solidFill>
              <a:effectLst/>
              <a:latin typeface="Segoe UI" panose="020B0502040204020203" pitchFamily="34" charset="0"/>
            </a:endParaRPr>
          </a:p>
          <a:p>
            <a:pPr marL="0" lvl="0" indent="0" algn="l" rtl="0">
              <a:spcBef>
                <a:spcPts val="0"/>
              </a:spcBef>
              <a:spcAft>
                <a:spcPts val="0"/>
              </a:spcAft>
              <a:buNone/>
            </a:pPr>
            <a:r>
              <a:rPr lang="en-US" b="0" i="0" noProof="0" dirty="0">
                <a:solidFill>
                  <a:srgbClr val="000000"/>
                </a:solidFill>
                <a:effectLst/>
                <a:latin typeface="Segoe UI" panose="020B0502040204020203" pitchFamily="34" charset="0"/>
              </a:rPr>
              <a:t>The H2O AutoML’s origins are quite interesting, as this tool, similarly to whole AutoML</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concept originates from Java. The framework is written in java, and provides interfaces for R, Python and a few other languages. It is important, as it means that while executing this code you need to have proper Java version installed, and the R executes the Java process, which generates lots of issues, such as inability to stop the code execution, crashing the Java environment, and so on. On the other hand this package lets the user conduct an end-to-end ML process, including the preparation of training reports, and model explanations, although it still requires the previously preprocessed datasets.</a:t>
            </a:r>
            <a:r>
              <a:rPr lang="pl-PL" b="0" i="0" noProof="0" dirty="0">
                <a:solidFill>
                  <a:srgbClr val="000000"/>
                </a:solidFill>
                <a:effectLst/>
                <a:latin typeface="Segoe UI" panose="020B0502040204020203" pitchFamily="34" charset="0"/>
              </a:rPr>
              <a:t> The </a:t>
            </a:r>
            <a:r>
              <a:rPr lang="pl-PL" b="0" i="0" noProof="0" dirty="0" err="1">
                <a:solidFill>
                  <a:srgbClr val="000000"/>
                </a:solidFill>
                <a:effectLst/>
                <a:latin typeface="Segoe UI" panose="020B0502040204020203" pitchFamily="34" charset="0"/>
              </a:rPr>
              <a:t>detailed</a:t>
            </a:r>
            <a:r>
              <a:rPr lang="pl-PL" b="0" i="0" noProof="0" dirty="0">
                <a:solidFill>
                  <a:srgbClr val="000000"/>
                </a:solidFill>
                <a:effectLst/>
                <a:latin typeface="Segoe UI" panose="020B0502040204020203" pitchFamily="34" charset="0"/>
              </a:rPr>
              <a:t> </a:t>
            </a:r>
            <a:r>
              <a:rPr lang="pl-PL" b="0" i="0" noProof="0" dirty="0" err="1">
                <a:solidFill>
                  <a:srgbClr val="000000"/>
                </a:solidFill>
                <a:effectLst/>
                <a:latin typeface="Segoe UI" panose="020B0502040204020203" pitchFamily="34" charset="0"/>
              </a:rPr>
              <a:t>comparison</a:t>
            </a:r>
            <a:r>
              <a:rPr lang="pl-PL" b="0" i="0" noProof="0" dirty="0">
                <a:solidFill>
                  <a:srgbClr val="000000"/>
                </a:solidFill>
                <a:effectLst/>
                <a:latin typeface="Segoe UI" panose="020B0502040204020203" pitchFamily="34" charset="0"/>
              </a:rPr>
              <a:t> </a:t>
            </a:r>
            <a:r>
              <a:rPr lang="pl-PL" b="0" i="0" noProof="0" dirty="0" err="1">
                <a:solidFill>
                  <a:srgbClr val="000000"/>
                </a:solidFill>
                <a:effectLst/>
                <a:latin typeface="Segoe UI" panose="020B0502040204020203" pitchFamily="34" charset="0"/>
              </a:rPr>
              <a:t>is</a:t>
            </a:r>
            <a:r>
              <a:rPr lang="pl-PL" b="0" i="0" noProof="0" dirty="0">
                <a:solidFill>
                  <a:srgbClr val="000000"/>
                </a:solidFill>
                <a:effectLst/>
                <a:latin typeface="Segoe UI" panose="020B0502040204020203" pitchFamily="34" charset="0"/>
              </a:rPr>
              <a:t> </a:t>
            </a:r>
            <a:r>
              <a:rPr lang="pl-PL" b="0" i="0" noProof="0" dirty="0" err="1">
                <a:solidFill>
                  <a:srgbClr val="000000"/>
                </a:solidFill>
                <a:effectLst/>
                <a:latin typeface="Segoe UI" panose="020B0502040204020203" pitchFamily="34" charset="0"/>
              </a:rPr>
              <a:t>presented</a:t>
            </a:r>
            <a:r>
              <a:rPr lang="pl-PL" b="0" i="0" noProof="0" dirty="0">
                <a:solidFill>
                  <a:srgbClr val="000000"/>
                </a:solidFill>
                <a:effectLst/>
                <a:latin typeface="Segoe UI" panose="020B0502040204020203" pitchFamily="34" charset="0"/>
              </a:rPr>
              <a:t> in my </a:t>
            </a:r>
            <a:r>
              <a:rPr lang="pl-PL" b="0" i="0" noProof="0" dirty="0" err="1">
                <a:solidFill>
                  <a:srgbClr val="000000"/>
                </a:solidFill>
                <a:effectLst/>
                <a:latin typeface="Segoe UI" panose="020B0502040204020203" pitchFamily="34" charset="0"/>
              </a:rPr>
              <a:t>Bachelor</a:t>
            </a:r>
            <a:r>
              <a:rPr lang="pl-PL" b="0" i="0" noProof="0" dirty="0">
                <a:solidFill>
                  <a:srgbClr val="000000"/>
                </a:solidFill>
                <a:effectLst/>
                <a:latin typeface="Segoe UI" panose="020B0502040204020203" pitchFamily="34" charset="0"/>
              </a:rPr>
              <a:t> </a:t>
            </a:r>
            <a:r>
              <a:rPr lang="pl-PL" b="0" i="0" noProof="0" dirty="0" err="1">
                <a:solidFill>
                  <a:srgbClr val="000000"/>
                </a:solidFill>
                <a:effectLst/>
                <a:latin typeface="Segoe UI" panose="020B0502040204020203" pitchFamily="34" charset="0"/>
              </a:rPr>
              <a:t>Thesis</a:t>
            </a:r>
            <a:r>
              <a:rPr lang="pl-PL" b="0" i="0" noProof="0" dirty="0">
                <a:solidFill>
                  <a:srgbClr val="000000"/>
                </a:solidFill>
                <a:effectLst/>
                <a:latin typeface="Segoe UI" panose="020B0502040204020203" pitchFamily="34" charset="0"/>
              </a:rPr>
              <a:t>.</a:t>
            </a:r>
            <a:endParaRPr lang="en-US" b="0" i="0" noProof="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33264679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pl-PL"/>
              <a:t>As shown in the previous presentation, I’ve already set the main goals of the study, its experiments, and achieved some results, which I’d like to share during the second half of this talk.</a:t>
            </a:r>
            <a:endParaRPr lang="en-US"/>
          </a:p>
        </p:txBody>
      </p:sp>
    </p:spTree>
    <p:extLst>
      <p:ext uri="{BB962C8B-B14F-4D97-AF65-F5344CB8AC3E}">
        <p14:creationId xmlns:p14="http://schemas.microsoft.com/office/powerpoint/2010/main" val="10188454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b="0" i="0" noProof="0">
                <a:solidFill>
                  <a:srgbClr val="000000"/>
                </a:solidFill>
                <a:effectLst/>
                <a:latin typeface="Segoe UI" panose="020B0502040204020203" pitchFamily="34" charset="0"/>
              </a:rPr>
              <a:t>As a quick recap: The main goal of the study is to evaluate how different preprocessing strategies contribute to the performance of tree-based models for binary classification, regression, and multicalss classification tasks.</a:t>
            </a:r>
          </a:p>
          <a:p>
            <a:pPr marL="0" lvl="0" indent="0" algn="l" rtl="0">
              <a:spcBef>
                <a:spcPts val="0"/>
              </a:spcBef>
              <a:spcAft>
                <a:spcPts val="0"/>
              </a:spcAft>
              <a:buNone/>
            </a:pPr>
            <a:endParaRPr lang="pl-PL" b="0" i="0" noProof="0">
              <a:solidFill>
                <a:srgbClr val="000000"/>
              </a:solidFill>
              <a:effectLst/>
              <a:latin typeface="Segoe UI" panose="020B0502040204020203" pitchFamily="34" charset="0"/>
            </a:endParaRPr>
          </a:p>
          <a:p>
            <a:pPr marL="0" lvl="0" indent="0" algn="l" rtl="0">
              <a:spcBef>
                <a:spcPts val="0"/>
              </a:spcBef>
              <a:spcAft>
                <a:spcPts val="0"/>
              </a:spcAft>
              <a:buNone/>
            </a:pPr>
            <a:r>
              <a:rPr lang="pl-PL" b="0" i="0" noProof="0">
                <a:solidFill>
                  <a:srgbClr val="000000"/>
                </a:solidFill>
                <a:effectLst/>
                <a:latin typeface="Segoe UI" panose="020B0502040204020203" pitchFamily="34" charset="0"/>
              </a:rPr>
              <a:t>To achieve that, we modify, and incorporate the forester package.</a:t>
            </a:r>
            <a:endParaRPr lang="en-US" b="0" i="0" noProof="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295858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b="0" i="0" noProof="0">
                <a:solidFill>
                  <a:srgbClr val="000000"/>
                </a:solidFill>
                <a:effectLst/>
                <a:latin typeface="Segoe UI" panose="020B0502040204020203" pitchFamily="34" charset="0"/>
              </a:rPr>
              <a:t>The main addition to this framework is an addition of Custom preprocessing module, which lets the users, quickly turn on, and off various preprocessing strategies, so they can be suited for particular tasks.</a:t>
            </a:r>
          </a:p>
          <a:p>
            <a:pPr marL="0" lvl="0" indent="0" algn="l" rtl="0">
              <a:spcBef>
                <a:spcPts val="0"/>
              </a:spcBef>
              <a:spcAft>
                <a:spcPts val="0"/>
              </a:spcAft>
              <a:buNone/>
            </a:pPr>
            <a:endParaRPr lang="pl-PL" b="0" i="0" noProof="0">
              <a:solidFill>
                <a:srgbClr val="000000"/>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l-PL" b="0" i="0" noProof="0">
                <a:solidFill>
                  <a:srgbClr val="000000"/>
                </a:solidFill>
                <a:effectLst/>
                <a:latin typeface="Segoe UI" panose="020B0502040204020203" pitchFamily="34" charset="0"/>
              </a:rPr>
              <a:t>The custom preprocessing is divided into three areas, being heuristic removals, data imputation, and feature selection.</a:t>
            </a:r>
            <a:endParaRPr lang="en-US" b="0" i="0" noProof="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32111101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b="0" i="0" noProof="0">
                <a:solidFill>
                  <a:srgbClr val="000000"/>
                </a:solidFill>
                <a:effectLst/>
                <a:latin typeface="Segoe UI" panose="020B0502040204020203" pitchFamily="34" charset="0"/>
              </a:rPr>
              <a:t>The first one uses up to 6 separate </a:t>
            </a:r>
            <a:r>
              <a:rPr lang="en-US" b="0" i="0" noProof="0">
                <a:solidFill>
                  <a:srgbClr val="000000"/>
                </a:solidFill>
                <a:effectLst/>
                <a:latin typeface="Segoe UI" panose="020B0502040204020203" pitchFamily="34" charset="0"/>
              </a:rPr>
              <a:t>criterion</a:t>
            </a:r>
            <a:r>
              <a:rPr lang="pl-PL" b="0" i="0" noProof="0">
                <a:solidFill>
                  <a:srgbClr val="000000"/>
                </a:solidFill>
                <a:effectLst/>
                <a:latin typeface="Segoe UI" panose="020B0502040204020203" pitchFamily="34" charset="0"/>
              </a:rPr>
              <a:t> </a:t>
            </a:r>
            <a:r>
              <a:rPr lang="en-US" b="0" i="0" noProof="0">
                <a:solidFill>
                  <a:srgbClr val="000000"/>
                </a:solidFill>
                <a:effectLst/>
                <a:latin typeface="Segoe UI" panose="020B0502040204020203" pitchFamily="34" charset="0"/>
              </a:rPr>
              <a:t>which determine whether a columns or row should be removed or not</a:t>
            </a:r>
            <a:r>
              <a:rPr lang="pl-PL" b="0" i="0" noProof="0">
                <a:solidFill>
                  <a:srgbClr val="000000"/>
                </a:solidFill>
                <a:effectLst/>
                <a:latin typeface="Segoe UI" panose="020B0502040204020203" pitchFamily="34" charset="0"/>
              </a:rPr>
              <a:t>, being: </a:t>
            </a:r>
            <a:r>
              <a:rPr lang="en-US" b="0" i="0" noProof="0">
                <a:solidFill>
                  <a:srgbClr val="000000"/>
                </a:solidFill>
                <a:effectLst/>
                <a:latin typeface="Segoe UI" panose="020B0502040204020203" pitchFamily="34" charset="0"/>
              </a:rPr>
              <a:t>Duplicated</a:t>
            </a:r>
            <a:r>
              <a:rPr lang="pl-PL" b="0" i="0" noProof="0">
                <a:solidFill>
                  <a:srgbClr val="000000"/>
                </a:solidFill>
                <a:effectLst/>
                <a:latin typeface="Segoe UI" panose="020B0502040204020203" pitchFamily="34" charset="0"/>
              </a:rPr>
              <a:t>,</a:t>
            </a:r>
            <a:r>
              <a:rPr lang="en-US" b="0" i="0" noProof="0">
                <a:solidFill>
                  <a:srgbClr val="000000"/>
                </a:solidFill>
                <a:effectLst/>
                <a:latin typeface="Segoe UI" panose="020B0502040204020203" pitchFamily="34" charset="0"/>
              </a:rPr>
              <a:t> Id-like, Static</a:t>
            </a:r>
            <a:r>
              <a:rPr lang="pl-PL" b="0" i="0" noProof="0">
                <a:solidFill>
                  <a:srgbClr val="000000"/>
                </a:solidFill>
                <a:effectLst/>
                <a:latin typeface="Segoe UI" panose="020B0502040204020203" pitchFamily="34" charset="0"/>
              </a:rPr>
              <a:t>, </a:t>
            </a:r>
            <a:r>
              <a:rPr lang="en-US" b="0" i="0" noProof="0">
                <a:solidFill>
                  <a:srgbClr val="000000"/>
                </a:solidFill>
                <a:effectLst/>
                <a:latin typeface="Segoe UI" panose="020B0502040204020203" pitchFamily="34" charset="0"/>
              </a:rPr>
              <a:t>Sparse</a:t>
            </a:r>
            <a:r>
              <a:rPr lang="pl-PL" b="0" i="0" noProof="0">
                <a:solidFill>
                  <a:srgbClr val="000000"/>
                </a:solidFill>
                <a:effectLst/>
                <a:latin typeface="Segoe UI" panose="020B0502040204020203" pitchFamily="34" charset="0"/>
              </a:rPr>
              <a:t>,</a:t>
            </a:r>
            <a:r>
              <a:rPr lang="en-US" b="0" i="0" noProof="0">
                <a:solidFill>
                  <a:srgbClr val="000000"/>
                </a:solidFill>
                <a:effectLst/>
                <a:latin typeface="Segoe UI" panose="020B0502040204020203" pitchFamily="34" charset="0"/>
              </a:rPr>
              <a:t> </a:t>
            </a:r>
            <a:r>
              <a:rPr lang="pl-PL" b="0" i="0" noProof="0">
                <a:solidFill>
                  <a:srgbClr val="000000"/>
                </a:solidFill>
                <a:effectLst/>
                <a:latin typeface="Segoe UI" panose="020B0502040204020203" pitchFamily="34" charset="0"/>
              </a:rPr>
              <a:t>or </a:t>
            </a:r>
            <a:r>
              <a:rPr lang="en-US" b="0" i="0" noProof="0">
                <a:solidFill>
                  <a:srgbClr val="000000"/>
                </a:solidFill>
                <a:effectLst/>
                <a:latin typeface="Segoe UI" panose="020B0502040204020203" pitchFamily="34" charset="0"/>
              </a:rPr>
              <a:t>Highly correlated column</a:t>
            </a:r>
            <a:r>
              <a:rPr lang="pl-PL" b="0" i="0" noProof="0">
                <a:solidFill>
                  <a:srgbClr val="000000"/>
                </a:solidFill>
                <a:effectLst/>
                <a:latin typeface="Segoe UI" panose="020B0502040204020203" pitchFamily="34" charset="0"/>
              </a:rPr>
              <a:t>s, and </a:t>
            </a:r>
            <a:r>
              <a:rPr lang="en-US" b="0" i="0" noProof="0">
                <a:solidFill>
                  <a:srgbClr val="000000"/>
                </a:solidFill>
                <a:effectLst/>
                <a:latin typeface="Segoe UI" panose="020B0502040204020203" pitchFamily="34" charset="0"/>
              </a:rPr>
              <a:t>Corrupted rows</a:t>
            </a:r>
            <a:r>
              <a:rPr lang="pl-PL" b="0" i="0" noProof="0">
                <a:solidFill>
                  <a:srgbClr val="000000"/>
                </a:solidFill>
                <a:effectLst/>
                <a:latin typeface="Segoe UI" panose="020B0502040204020203" pitchFamily="34" charset="0"/>
              </a:rPr>
              <a:t>.</a:t>
            </a:r>
          </a:p>
          <a:p>
            <a:pPr marL="0" lvl="0" indent="0" algn="l" rtl="0">
              <a:spcBef>
                <a:spcPts val="0"/>
              </a:spcBef>
              <a:spcAft>
                <a:spcPts val="0"/>
              </a:spcAft>
              <a:buNone/>
            </a:pPr>
            <a:endParaRPr lang="pl-PL" b="0" i="0" noProof="0">
              <a:solidFill>
                <a:srgbClr val="000000"/>
              </a:solidFill>
              <a:effectLst/>
              <a:latin typeface="Segoe UI" panose="020B0502040204020203" pitchFamily="34" charset="0"/>
            </a:endParaRPr>
          </a:p>
          <a:p>
            <a:pPr marL="0" lvl="0" indent="0" algn="l" rtl="0">
              <a:spcBef>
                <a:spcPts val="0"/>
              </a:spcBef>
              <a:spcAft>
                <a:spcPts val="0"/>
              </a:spcAft>
              <a:buNone/>
            </a:pPr>
            <a:r>
              <a:rPr lang="pl-PL" b="0" i="0" noProof="0">
                <a:solidFill>
                  <a:srgbClr val="000000"/>
                </a:solidFill>
                <a:effectLst/>
                <a:latin typeface="Segoe UI" panose="020B0502040204020203" pitchFamily="34" charset="0"/>
              </a:rPr>
              <a:t>The second area focusing on data imputation, lets the user Choose one of four methods being: median-other, median-frequency, k nearest neighbours, or multivariate imputation by chain equations.</a:t>
            </a:r>
          </a:p>
          <a:p>
            <a:pPr marL="0" lvl="0" indent="0" algn="l" rtl="0">
              <a:spcBef>
                <a:spcPts val="0"/>
              </a:spcBef>
              <a:spcAft>
                <a:spcPts val="0"/>
              </a:spcAft>
              <a:buNone/>
            </a:pPr>
            <a:endParaRPr lang="pl-PL" b="0" i="0" noProof="0">
              <a:solidFill>
                <a:srgbClr val="000000"/>
              </a:solidFill>
              <a:effectLst/>
              <a:latin typeface="Segoe UI" panose="020B0502040204020203" pitchFamily="34" charset="0"/>
            </a:endParaRPr>
          </a:p>
          <a:p>
            <a:pPr marL="0" lvl="0" indent="0" algn="l" rtl="0">
              <a:spcBef>
                <a:spcPts val="0"/>
              </a:spcBef>
              <a:spcAft>
                <a:spcPts val="0"/>
              </a:spcAft>
              <a:buNone/>
            </a:pPr>
            <a:r>
              <a:rPr lang="pl-PL" b="0" i="0" noProof="0">
                <a:solidFill>
                  <a:srgbClr val="000000"/>
                </a:solidFill>
                <a:effectLst/>
                <a:latin typeface="Segoe UI" panose="020B0502040204020203" pitchFamily="34" charset="0"/>
              </a:rPr>
              <a:t>Whereas the last sub-module contains four feature selection methods, such as mutual infromation based method, boruta, monte carlo feature selection, and variable importance.</a:t>
            </a:r>
          </a:p>
          <a:p>
            <a:pPr marL="0" lvl="0" indent="0" algn="l" rtl="0">
              <a:spcBef>
                <a:spcPts val="0"/>
              </a:spcBef>
              <a:spcAft>
                <a:spcPts val="0"/>
              </a:spcAft>
              <a:buNone/>
            </a:pPr>
            <a:endParaRPr lang="pl-PL" b="0" i="0" noProof="0">
              <a:solidFill>
                <a:srgbClr val="000000"/>
              </a:solidFill>
              <a:effectLst/>
              <a:latin typeface="Segoe UI" panose="020B0502040204020203" pitchFamily="34" charset="0"/>
            </a:endParaRPr>
          </a:p>
          <a:p>
            <a:pPr marL="0" lvl="0" indent="0" algn="l" rtl="0">
              <a:spcBef>
                <a:spcPts val="0"/>
              </a:spcBef>
              <a:spcAft>
                <a:spcPts val="0"/>
              </a:spcAft>
              <a:buNone/>
            </a:pPr>
            <a:r>
              <a:rPr lang="pl-PL" b="0" i="0" noProof="0">
                <a:solidFill>
                  <a:srgbClr val="000000"/>
                </a:solidFill>
                <a:effectLst/>
                <a:latin typeface="Segoe UI" panose="020B0502040204020203" pitchFamily="34" charset="0"/>
              </a:rPr>
              <a:t>Based on the subset of those setting, we could create nearly 600 different preprocessing strategies for a single dataset, however most of them would provide fairly similar results, and the computations would be infiseable, thus we finally created 39 unique strategies which were used for all datasets in our study.</a:t>
            </a:r>
            <a:endParaRPr lang="en-US" b="0" i="0" noProof="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1318230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b="0" i="0" noProof="0">
                <a:solidFill>
                  <a:srgbClr val="000000"/>
                </a:solidFill>
                <a:effectLst/>
                <a:latin typeface="Segoe UI" panose="020B0502040204020203" pitchFamily="34" charset="0"/>
              </a:rPr>
              <a:t>Eventually, the experiments were conducted on 15 binary classification, and regression datasets of various characteristics. During the next semester we are planning to add a multiclass classification task, and thus the numer of datasets will definitely grow in size.</a:t>
            </a:r>
          </a:p>
          <a:p>
            <a:pPr marL="0" lvl="0" indent="0" algn="l" rtl="0">
              <a:spcBef>
                <a:spcPts val="0"/>
              </a:spcBef>
              <a:spcAft>
                <a:spcPts val="0"/>
              </a:spcAft>
              <a:buNone/>
            </a:pPr>
            <a:endParaRPr lang="pl-PL" b="0" i="0" noProof="0">
              <a:solidFill>
                <a:srgbClr val="000000"/>
              </a:solidFill>
              <a:effectLst/>
              <a:latin typeface="Segoe UI" panose="020B0502040204020203" pitchFamily="34" charset="0"/>
            </a:endParaRPr>
          </a:p>
          <a:p>
            <a:pPr marL="0" lvl="0" indent="0" algn="l" rtl="0">
              <a:spcBef>
                <a:spcPts val="0"/>
              </a:spcBef>
              <a:spcAft>
                <a:spcPts val="0"/>
              </a:spcAft>
              <a:buNone/>
            </a:pPr>
            <a:r>
              <a:rPr lang="pl-PL" b="0" i="0" noProof="0">
                <a:solidFill>
                  <a:srgbClr val="000000"/>
                </a:solidFill>
                <a:effectLst/>
                <a:latin typeface="Segoe UI" panose="020B0502040204020203" pitchFamily="34" charset="0"/>
              </a:rPr>
              <a:t>For each of them we used the aforementioned 39 preprocessing strategies</a:t>
            </a:r>
          </a:p>
          <a:p>
            <a:pPr marL="0" lvl="0" indent="0" algn="l" rtl="0">
              <a:spcBef>
                <a:spcPts val="0"/>
              </a:spcBef>
              <a:spcAft>
                <a:spcPts val="0"/>
              </a:spcAft>
              <a:buNone/>
            </a:pPr>
            <a:endParaRPr lang="pl-PL" b="0" i="0" noProof="0">
              <a:solidFill>
                <a:srgbClr val="000000"/>
              </a:solidFill>
              <a:effectLst/>
              <a:latin typeface="Segoe UI" panose="020B0502040204020203" pitchFamily="34" charset="0"/>
            </a:endParaRPr>
          </a:p>
          <a:p>
            <a:pPr marL="0" lvl="0" indent="0" algn="l" rtl="0">
              <a:spcBef>
                <a:spcPts val="0"/>
              </a:spcBef>
              <a:spcAft>
                <a:spcPts val="0"/>
              </a:spcAft>
              <a:buNone/>
            </a:pPr>
            <a:r>
              <a:rPr lang="pl-PL" b="0" i="0" noProof="0">
                <a:solidFill>
                  <a:srgbClr val="000000"/>
                </a:solidFill>
                <a:effectLst/>
                <a:latin typeface="Segoe UI" panose="020B0502040204020203" pitchFamily="34" charset="0"/>
              </a:rPr>
              <a:t>And finally, we trained 100 models for each of those datasets. There were 5 different engines: ranger, xgbosst, decision tree, lightgbm, and catboost, and for each of them we trained 20 random searched models. We decided to omit bayesian optimization, due to the computation limitations,</a:t>
            </a:r>
            <a:endParaRPr lang="en-US" b="0" i="0" noProof="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23403999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l-PL" sz="1100" b="0" i="0" u="none" strike="noStrike" baseline="0">
                <a:latin typeface="LinLibertineT"/>
              </a:rPr>
              <a:t>So now, let’s get to the results. The first part will regard the time complexity.</a:t>
            </a:r>
          </a:p>
        </p:txBody>
      </p:sp>
    </p:spTree>
    <p:extLst>
      <p:ext uri="{BB962C8B-B14F-4D97-AF65-F5344CB8AC3E}">
        <p14:creationId xmlns:p14="http://schemas.microsoft.com/office/powerpoint/2010/main" val="1239700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dirty="0">
                <a:solidFill>
                  <a:srgbClr val="000000"/>
                </a:solidFill>
                <a:effectLst/>
                <a:latin typeface="Cambria" panose="02040503050406030204" pitchFamily="18" charset="0"/>
              </a:rPr>
              <a:t>First of all, let’s remind the main goals of my Master’s Thesis. </a:t>
            </a:r>
          </a:p>
          <a:p>
            <a:pPr marL="0" lvl="0" indent="0" algn="l" rtl="0">
              <a:spcBef>
                <a:spcPts val="0"/>
              </a:spcBef>
              <a:spcAft>
                <a:spcPts val="0"/>
              </a:spcAft>
              <a:buNone/>
            </a:pPr>
            <a:endParaRPr lang="en-US" sz="1800" b="0" i="0" dirty="0">
              <a:solidFill>
                <a:srgbClr val="000000"/>
              </a:solidFill>
              <a:effectLst/>
              <a:latin typeface="Cambria" panose="02040503050406030204" pitchFamily="18" charset="0"/>
            </a:endParaRPr>
          </a:p>
          <a:p>
            <a:pPr marL="0" lvl="0" indent="0" algn="l" rtl="0">
              <a:spcBef>
                <a:spcPts val="0"/>
              </a:spcBef>
              <a:spcAft>
                <a:spcPts val="0"/>
              </a:spcAft>
              <a:buNone/>
            </a:pPr>
            <a:r>
              <a:rPr lang="en-US" sz="1800" b="0" i="0" dirty="0">
                <a:solidFill>
                  <a:srgbClr val="000000"/>
                </a:solidFill>
                <a:effectLst/>
                <a:latin typeface="Cambria" panose="02040503050406030204" pitchFamily="18" charset="0"/>
              </a:rPr>
              <a:t>As mentioned in its title: The purpose of this work is to investigate the impact of data preprocessing on the quality of modeling using tree-based models in binary and multiclass classifications and regression tasks. </a:t>
            </a:r>
          </a:p>
          <a:p>
            <a:pPr marL="0" lvl="0" indent="0" algn="l" rtl="0">
              <a:spcBef>
                <a:spcPts val="0"/>
              </a:spcBef>
              <a:spcAft>
                <a:spcPts val="0"/>
              </a:spcAft>
              <a:buNone/>
            </a:pPr>
            <a:endParaRPr lang="en-US" sz="1800" b="0" i="0" dirty="0">
              <a:solidFill>
                <a:srgbClr val="000000"/>
              </a:solidFill>
              <a:effectLst/>
              <a:latin typeface="Cambria" panose="02040503050406030204" pitchFamily="18" charset="0"/>
            </a:endParaRPr>
          </a:p>
          <a:p>
            <a:pPr marL="0" lvl="0" indent="0" algn="l" rtl="0">
              <a:spcBef>
                <a:spcPts val="0"/>
              </a:spcBef>
              <a:spcAft>
                <a:spcPts val="0"/>
              </a:spcAft>
              <a:buNone/>
            </a:pPr>
            <a:r>
              <a:rPr lang="en-US" sz="1800" b="0" i="0" dirty="0">
                <a:solidFill>
                  <a:srgbClr val="000000"/>
                </a:solidFill>
                <a:effectLst/>
                <a:latin typeface="Cambria" panose="02040503050406030204" pitchFamily="18" charset="0"/>
              </a:rPr>
              <a:t>Additionally, the indirect result of the work will be the implementation of selected techniques in the form of an extension to the R language package called forester. </a:t>
            </a:r>
          </a:p>
          <a:p>
            <a:pPr marL="0" lvl="0" indent="0" algn="l" rtl="0">
              <a:spcBef>
                <a:spcPts val="0"/>
              </a:spcBef>
              <a:spcAft>
                <a:spcPts val="0"/>
              </a:spcAft>
              <a:buNone/>
            </a:pPr>
            <a:endParaRPr lang="en-US" sz="1800" b="0" i="0" dirty="0">
              <a:solidFill>
                <a:srgbClr val="000000"/>
              </a:solidFill>
              <a:effectLst/>
              <a:latin typeface="Cambria" panose="02040503050406030204" pitchFamily="18" charset="0"/>
            </a:endParaRPr>
          </a:p>
          <a:p>
            <a:pPr marL="0" lvl="0" indent="0" algn="l" rtl="0">
              <a:spcBef>
                <a:spcPts val="0"/>
              </a:spcBef>
              <a:spcAft>
                <a:spcPts val="0"/>
              </a:spcAft>
              <a:buNone/>
            </a:pPr>
            <a:r>
              <a:rPr lang="en-US" sz="1800" b="0" i="0" dirty="0">
                <a:solidFill>
                  <a:srgbClr val="000000"/>
                </a:solidFill>
                <a:effectLst/>
                <a:latin typeface="Cambria" panose="02040503050406030204" pitchFamily="18" charset="0"/>
              </a:rPr>
              <a:t>Pretty straightforward, isn’t it? Regardless of the answer, the journey towards the thesis topic was quite long, and that’s why I’ll speak more about the background for that work.</a:t>
            </a:r>
          </a:p>
          <a:p>
            <a:pPr marL="0" lvl="0" indent="0" algn="l" rtl="0">
              <a:spcBef>
                <a:spcPts val="0"/>
              </a:spcBef>
              <a:spcAft>
                <a:spcPts val="0"/>
              </a:spcAft>
              <a:buNone/>
            </a:pPr>
            <a:endParaRPr lang="pl-PL" sz="1800" b="0" i="0" dirty="0">
              <a:solidFill>
                <a:srgbClr val="000000"/>
              </a:solidFill>
              <a:effectLst/>
              <a:latin typeface="Cambria" panose="02040503050406030204" pitchFamily="18" charset="0"/>
            </a:endParaRPr>
          </a:p>
        </p:txBody>
      </p:sp>
    </p:spTree>
    <p:extLst>
      <p:ext uri="{BB962C8B-B14F-4D97-AF65-F5344CB8AC3E}">
        <p14:creationId xmlns:p14="http://schemas.microsoft.com/office/powerpoint/2010/main" val="2229325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l-PL" sz="1100" b="0" i="0" u="none" strike="noStrike" baseline="0">
                <a:latin typeface="LinLibertineT"/>
              </a:rPr>
              <a:t>The first plot shows us that the </a:t>
            </a:r>
            <a:r>
              <a:rPr lang="en-US" sz="1100" b="0" i="0" u="none" strike="noStrike" baseline="0">
                <a:latin typeface="LinLibertineT"/>
              </a:rPr>
              <a:t>preprocessing duration differs a lot for each</a:t>
            </a:r>
            <a:r>
              <a:rPr lang="pl-PL" sz="1100" b="0" i="0" u="none" strike="noStrike" baseline="0">
                <a:latin typeface="LinLibertineT"/>
              </a:rPr>
              <a:t> </a:t>
            </a:r>
            <a:r>
              <a:rPr lang="en-US" sz="1100" b="0" i="0" u="none" strike="noStrike" baseline="0">
                <a:latin typeface="LinLibertineT"/>
              </a:rPr>
              <a:t>dataset, however, the training times, are more similar to each other. Major training time differences</a:t>
            </a:r>
            <a:r>
              <a:rPr lang="pl-PL" sz="1100" b="0" i="0" u="none" strike="noStrike" baseline="0">
                <a:latin typeface="LinLibertineT"/>
              </a:rPr>
              <a:t> </a:t>
            </a:r>
            <a:r>
              <a:rPr lang="en-US" sz="1100" b="0" i="0" u="none" strike="noStrike" baseline="0">
                <a:latin typeface="LinLibertineT"/>
              </a:rPr>
              <a:t>happen only for the datasets that had the most columns removed during the preprocessing strategy</a:t>
            </a:r>
            <a:r>
              <a:rPr lang="pl-PL" sz="1100" b="0" i="0" u="none" strike="noStrike" baseline="0">
                <a:latin typeface="LinLibertineT"/>
              </a:rPr>
              <a:t> </a:t>
            </a:r>
            <a:r>
              <a:rPr lang="en-US" sz="1100" b="0" i="0" u="none" strike="noStrike" baseline="0">
                <a:latin typeface="LinLibertineT"/>
              </a:rPr>
              <a:t>that yielded the biggest dimensionality reduction. It indicates that vast dimensionality reduction</a:t>
            </a:r>
            <a:r>
              <a:rPr lang="pl-PL" sz="1100" b="0" i="0" u="none" strike="noStrike" baseline="0">
                <a:latin typeface="LinLibertineT"/>
              </a:rPr>
              <a:t> </a:t>
            </a:r>
            <a:r>
              <a:rPr lang="en-US" sz="1100" b="0" i="0" u="none" strike="noStrike" baseline="0">
                <a:latin typeface="LinLibertineT"/>
              </a:rPr>
              <a:t>leads to shorter training times.</a:t>
            </a:r>
            <a:r>
              <a:rPr lang="pl-PL" sz="1100" b="0" i="0" u="none" strike="noStrike" baseline="0">
                <a:latin typeface="LinLibertineT"/>
              </a:rPr>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pl-PL" sz="1100" b="0" i="0" u="none" strike="noStrike" baseline="0">
              <a:latin typeface="LinLibertine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baseline="0">
                <a:latin typeface="LinLibertineT"/>
              </a:rPr>
              <a:t>Additionally, we can witness that the preprocessing times are much</a:t>
            </a:r>
            <a:r>
              <a:rPr lang="pl-PL" sz="1100" b="0" i="0" u="none" strike="noStrike" baseline="0">
                <a:latin typeface="LinLibertineT"/>
              </a:rPr>
              <a:t> </a:t>
            </a:r>
            <a:r>
              <a:rPr lang="en-US" sz="1100" b="0" i="0" u="none" strike="noStrike" baseline="0">
                <a:latin typeface="LinLibertineT"/>
              </a:rPr>
              <a:t>shorter for the binary classification tasks, due to the smaller number of initial fields.</a:t>
            </a:r>
            <a:endParaRPr lang="en-US" b="0" i="0" noProof="0">
              <a:solidFill>
                <a:srgbClr val="000000"/>
              </a:solidFill>
              <a:effectLst/>
              <a:latin typeface="Segoe UI" panose="020B0502040204020203" pitchFamily="34" charset="0"/>
            </a:endParaRPr>
          </a:p>
          <a:p>
            <a:pPr marL="0" lvl="0" indent="0" algn="l" rtl="0">
              <a:spcBef>
                <a:spcPts val="0"/>
              </a:spcBef>
              <a:spcAft>
                <a:spcPts val="0"/>
              </a:spcAft>
              <a:buNone/>
            </a:pPr>
            <a:endParaRPr lang="en-US" b="0" i="0" noProof="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102873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b="0" i="0" noProof="0">
                <a:solidFill>
                  <a:srgbClr val="000000"/>
                </a:solidFill>
                <a:effectLst/>
                <a:latin typeface="Segoe UI" panose="020B0502040204020203" pitchFamily="34" charset="0"/>
              </a:rPr>
              <a:t>From the second figure, </a:t>
            </a:r>
            <a:r>
              <a:rPr lang="en-US" b="0" i="0" noProof="0">
                <a:solidFill>
                  <a:srgbClr val="000000"/>
                </a:solidFill>
                <a:effectLst/>
                <a:latin typeface="Segoe UI" panose="020B0502040204020203" pitchFamily="34" charset="0"/>
              </a:rPr>
              <a:t>we can notice that the combined preprocessing and training time level off</a:t>
            </a:r>
            <a:r>
              <a:rPr lang="pl-PL" b="0" i="0" noProof="0">
                <a:solidFill>
                  <a:srgbClr val="000000"/>
                </a:solidFill>
                <a:effectLst/>
                <a:latin typeface="Segoe UI" panose="020B0502040204020203" pitchFamily="34" charset="0"/>
              </a:rPr>
              <a:t>, </a:t>
            </a:r>
            <a:r>
              <a:rPr lang="en-US" b="0" i="0" noProof="0">
                <a:solidFill>
                  <a:srgbClr val="000000"/>
                </a:solidFill>
                <a:effectLst/>
                <a:latin typeface="Segoe UI" panose="020B0502040204020203" pitchFamily="34" charset="0"/>
              </a:rPr>
              <a:t>and the final sum of them </a:t>
            </a:r>
            <a:r>
              <a:rPr lang="pl-PL" b="0" i="0" noProof="0">
                <a:solidFill>
                  <a:srgbClr val="000000"/>
                </a:solidFill>
                <a:effectLst/>
                <a:latin typeface="Segoe UI" panose="020B0502040204020203" pitchFamily="34" charset="0"/>
              </a:rPr>
              <a:t>is</a:t>
            </a:r>
            <a:r>
              <a:rPr lang="en-US" b="0" i="0" noProof="0">
                <a:solidFill>
                  <a:srgbClr val="000000"/>
                </a:solidFill>
                <a:effectLst/>
                <a:latin typeface="Segoe UI" panose="020B0502040204020203" pitchFamily="34" charset="0"/>
              </a:rPr>
              <a:t> less varying than the preprocessing time itself. It proves, that longer</a:t>
            </a:r>
            <a:r>
              <a:rPr lang="pl-PL" b="0" i="0" noProof="0">
                <a:solidFill>
                  <a:srgbClr val="000000"/>
                </a:solidFill>
                <a:effectLst/>
                <a:latin typeface="Segoe UI" panose="020B0502040204020203" pitchFamily="34" charset="0"/>
              </a:rPr>
              <a:t> </a:t>
            </a:r>
            <a:r>
              <a:rPr lang="en-US" b="0" i="0" noProof="0">
                <a:solidFill>
                  <a:srgbClr val="000000"/>
                </a:solidFill>
                <a:effectLst/>
                <a:latin typeface="Segoe UI" panose="020B0502040204020203" pitchFamily="34" charset="0"/>
              </a:rPr>
              <a:t>preprocessing with more data removal leads to shorter training times. </a:t>
            </a:r>
            <a:endParaRPr lang="pl-PL" b="0" i="0" noProof="0">
              <a:solidFill>
                <a:srgbClr val="000000"/>
              </a:solidFill>
              <a:effectLst/>
              <a:latin typeface="Segoe UI" panose="020B0502040204020203" pitchFamily="34" charset="0"/>
            </a:endParaRPr>
          </a:p>
          <a:p>
            <a:pPr marL="0" lvl="0" indent="0" algn="l" rtl="0">
              <a:spcBef>
                <a:spcPts val="0"/>
              </a:spcBef>
              <a:spcAft>
                <a:spcPts val="0"/>
              </a:spcAft>
              <a:buNone/>
            </a:pPr>
            <a:endParaRPr lang="pl-PL" b="0" i="0" noProof="0">
              <a:solidFill>
                <a:srgbClr val="000000"/>
              </a:solidFill>
              <a:effectLst/>
              <a:latin typeface="Segoe UI" panose="020B0502040204020203" pitchFamily="34" charset="0"/>
            </a:endParaRPr>
          </a:p>
          <a:p>
            <a:pPr marL="0" lvl="0" indent="0" algn="l" rtl="0">
              <a:spcBef>
                <a:spcPts val="0"/>
              </a:spcBef>
              <a:spcAft>
                <a:spcPts val="0"/>
              </a:spcAft>
              <a:buNone/>
            </a:pPr>
            <a:r>
              <a:rPr lang="en-US" b="0" i="0" noProof="0">
                <a:solidFill>
                  <a:srgbClr val="000000"/>
                </a:solidFill>
                <a:effectLst/>
                <a:latin typeface="Segoe UI" panose="020B0502040204020203" pitchFamily="34" charset="0"/>
              </a:rPr>
              <a:t>Additionally, the second</a:t>
            </a:r>
            <a:r>
              <a:rPr lang="pl-PL" b="0" i="0" noProof="0">
                <a:solidFill>
                  <a:srgbClr val="000000"/>
                </a:solidFill>
                <a:effectLst/>
                <a:latin typeface="Segoe UI" panose="020B0502040204020203" pitchFamily="34" charset="0"/>
              </a:rPr>
              <a:t> </a:t>
            </a:r>
            <a:r>
              <a:rPr lang="en-US" b="0" i="0" noProof="0">
                <a:solidFill>
                  <a:srgbClr val="000000"/>
                </a:solidFill>
                <a:effectLst/>
                <a:latin typeface="Segoe UI" panose="020B0502040204020203" pitchFamily="34" charset="0"/>
              </a:rPr>
              <a:t>subplot measuring the fraction of preprocessing time in the whole process shows us that in the</a:t>
            </a:r>
            <a:r>
              <a:rPr lang="pl-PL" b="0" i="0" noProof="0">
                <a:solidFill>
                  <a:srgbClr val="000000"/>
                </a:solidFill>
                <a:effectLst/>
                <a:latin typeface="Segoe UI" panose="020B0502040204020203" pitchFamily="34" charset="0"/>
              </a:rPr>
              <a:t> </a:t>
            </a:r>
            <a:r>
              <a:rPr lang="en-US" b="0" i="0" noProof="0">
                <a:solidFill>
                  <a:srgbClr val="000000"/>
                </a:solidFill>
                <a:effectLst/>
                <a:latin typeface="Segoe UI" panose="020B0502040204020203" pitchFamily="34" charset="0"/>
              </a:rPr>
              <a:t>case of smaller datasets without major feature removal, even extensive preprocessing strategies</a:t>
            </a:r>
            <a:r>
              <a:rPr lang="pl-PL" b="0" i="0" noProof="0">
                <a:solidFill>
                  <a:srgbClr val="000000"/>
                </a:solidFill>
                <a:effectLst/>
                <a:latin typeface="Segoe UI" panose="020B0502040204020203" pitchFamily="34" charset="0"/>
              </a:rPr>
              <a:t> </a:t>
            </a:r>
            <a:r>
              <a:rPr lang="en-US" b="0" i="0" noProof="0">
                <a:solidFill>
                  <a:srgbClr val="000000"/>
                </a:solidFill>
                <a:effectLst/>
                <a:latin typeface="Segoe UI" panose="020B0502040204020203" pitchFamily="34" charset="0"/>
              </a:rPr>
              <a:t>last much shorter than the training, whereas, for large tasks with stronger column removal, the</a:t>
            </a:r>
            <a:r>
              <a:rPr lang="pl-PL" b="0" i="0" noProof="0">
                <a:solidFill>
                  <a:srgbClr val="000000"/>
                </a:solidFill>
                <a:effectLst/>
                <a:latin typeface="Segoe UI" panose="020B0502040204020203" pitchFamily="34" charset="0"/>
              </a:rPr>
              <a:t> </a:t>
            </a:r>
            <a:r>
              <a:rPr lang="en-US" b="0" i="0" noProof="0">
                <a:solidFill>
                  <a:srgbClr val="000000"/>
                </a:solidFill>
                <a:effectLst/>
                <a:latin typeface="Segoe UI" panose="020B0502040204020203" pitchFamily="34" charset="0"/>
              </a:rPr>
              <a:t>data preparation can be much longer than the training. </a:t>
            </a:r>
            <a:endParaRPr lang="pl-PL" b="0" i="0" noProof="0">
              <a:solidFill>
                <a:srgbClr val="000000"/>
              </a:solidFill>
              <a:effectLst/>
              <a:latin typeface="Segoe UI" panose="020B0502040204020203" pitchFamily="34" charset="0"/>
            </a:endParaRPr>
          </a:p>
          <a:p>
            <a:pPr marL="0" lvl="0" indent="0" algn="l" rtl="0">
              <a:spcBef>
                <a:spcPts val="0"/>
              </a:spcBef>
              <a:spcAft>
                <a:spcPts val="0"/>
              </a:spcAft>
              <a:buNone/>
            </a:pPr>
            <a:endParaRPr lang="pl-PL" b="0" i="0" noProof="0">
              <a:solidFill>
                <a:srgbClr val="000000"/>
              </a:solidFill>
              <a:effectLst/>
              <a:latin typeface="Segoe UI" panose="020B0502040204020203" pitchFamily="34" charset="0"/>
            </a:endParaRPr>
          </a:p>
          <a:p>
            <a:pPr marL="0" lvl="0" indent="0" algn="l" rtl="0">
              <a:spcBef>
                <a:spcPts val="0"/>
              </a:spcBef>
              <a:spcAft>
                <a:spcPts val="0"/>
              </a:spcAft>
              <a:buNone/>
            </a:pPr>
            <a:r>
              <a:rPr lang="en-US" b="0" i="0" noProof="0">
                <a:solidFill>
                  <a:srgbClr val="000000"/>
                </a:solidFill>
                <a:effectLst/>
                <a:latin typeface="Segoe UI" panose="020B0502040204020203" pitchFamily="34" charset="0"/>
              </a:rPr>
              <a:t>Moreover, for most dataframes, these</a:t>
            </a:r>
            <a:r>
              <a:rPr lang="pl-PL" b="0" i="0" noProof="0">
                <a:solidFill>
                  <a:srgbClr val="000000"/>
                </a:solidFill>
                <a:effectLst/>
                <a:latin typeface="Segoe UI" panose="020B0502040204020203" pitchFamily="34" charset="0"/>
              </a:rPr>
              <a:t> </a:t>
            </a:r>
            <a:r>
              <a:rPr lang="en-US" b="0" i="0" noProof="0">
                <a:solidFill>
                  <a:srgbClr val="000000"/>
                </a:solidFill>
                <a:effectLst/>
                <a:latin typeface="Segoe UI" panose="020B0502040204020203" pitchFamily="34" charset="0"/>
              </a:rPr>
              <a:t>relative proportions differ a lot, which means that there are some extremely time-consuming</a:t>
            </a:r>
            <a:r>
              <a:rPr lang="pl-PL" b="0" i="0" noProof="0">
                <a:solidFill>
                  <a:srgbClr val="000000"/>
                </a:solidFill>
                <a:effectLst/>
                <a:latin typeface="Segoe UI" panose="020B0502040204020203" pitchFamily="34" charset="0"/>
              </a:rPr>
              <a:t> </a:t>
            </a:r>
            <a:r>
              <a:rPr lang="en-US" b="0" i="0" noProof="0">
                <a:solidFill>
                  <a:srgbClr val="000000"/>
                </a:solidFill>
                <a:effectLst/>
                <a:latin typeface="Segoe UI" panose="020B0502040204020203" pitchFamily="34" charset="0"/>
              </a:rPr>
              <a:t>preprocessing strategies, which might </a:t>
            </a:r>
            <a:r>
              <a:rPr lang="pl-PL" b="0" i="0" noProof="0">
                <a:solidFill>
                  <a:srgbClr val="000000"/>
                </a:solidFill>
                <a:effectLst/>
                <a:latin typeface="Segoe UI" panose="020B0502040204020203" pitchFamily="34" charset="0"/>
              </a:rPr>
              <a:t>not be</a:t>
            </a:r>
            <a:r>
              <a:rPr lang="en-US" b="0" i="0" noProof="0">
                <a:solidFill>
                  <a:srgbClr val="000000"/>
                </a:solidFill>
                <a:effectLst/>
                <a:latin typeface="Segoe UI" panose="020B0502040204020203" pitchFamily="34" charset="0"/>
              </a:rPr>
              <a:t> optimal and </a:t>
            </a:r>
            <a:r>
              <a:rPr lang="en-US" b="1" i="0" noProof="0">
                <a:solidFill>
                  <a:srgbClr val="000000"/>
                </a:solidFill>
                <a:effectLst/>
                <a:latin typeface="Segoe UI" panose="020B0502040204020203" pitchFamily="34" charset="0"/>
              </a:rPr>
              <a:t>we should be careful while selecting those.</a:t>
            </a:r>
          </a:p>
        </p:txBody>
      </p:sp>
    </p:spTree>
    <p:extLst>
      <p:ext uri="{BB962C8B-B14F-4D97-AF65-F5344CB8AC3E}">
        <p14:creationId xmlns:p14="http://schemas.microsoft.com/office/powerpoint/2010/main" val="41283033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noProof="0">
                <a:solidFill>
                  <a:srgbClr val="000000"/>
                </a:solidFill>
                <a:effectLst/>
                <a:latin typeface="Segoe UI" panose="020B0502040204020203" pitchFamily="34" charset="0"/>
              </a:rPr>
              <a:t>To follow up on the impact of the highly varying time complexity of different preprocessing</a:t>
            </a:r>
            <a:r>
              <a:rPr lang="pl-PL" b="0" i="0" noProof="0">
                <a:solidFill>
                  <a:srgbClr val="000000"/>
                </a:solidFill>
                <a:effectLst/>
                <a:latin typeface="Segoe UI" panose="020B0502040204020203" pitchFamily="34" charset="0"/>
              </a:rPr>
              <a:t> </a:t>
            </a:r>
            <a:r>
              <a:rPr lang="en-US" b="0" i="0" noProof="0">
                <a:solidFill>
                  <a:srgbClr val="000000"/>
                </a:solidFill>
                <a:effectLst/>
                <a:latin typeface="Segoe UI" panose="020B0502040204020203" pitchFamily="34" charset="0"/>
              </a:rPr>
              <a:t>strategies, we will delve deeply into different approaches and their durations. Based on those results</a:t>
            </a:r>
            <a:r>
              <a:rPr lang="pl-PL" b="0" i="0" noProof="0">
                <a:solidFill>
                  <a:srgbClr val="000000"/>
                </a:solidFill>
                <a:effectLst/>
                <a:latin typeface="Segoe UI" panose="020B0502040204020203" pitchFamily="34" charset="0"/>
              </a:rPr>
              <a:t> </a:t>
            </a:r>
            <a:r>
              <a:rPr lang="en-US" b="0" i="0" noProof="0">
                <a:solidFill>
                  <a:srgbClr val="000000"/>
                </a:solidFill>
                <a:effectLst/>
                <a:latin typeface="Segoe UI" panose="020B0502040204020203" pitchFamily="34" charset="0"/>
              </a:rPr>
              <a:t>we can evaluate which methods might be useful in real-life modeling, and which are too expensive.</a:t>
            </a:r>
            <a:r>
              <a:rPr lang="pl-PL" b="0" i="0" noProof="0">
                <a:solidFill>
                  <a:srgbClr val="000000"/>
                </a:solidFill>
                <a:effectLst/>
                <a:latin typeface="Segoe UI" panose="020B0502040204020203" pitchFamily="34" charset="0"/>
              </a:rPr>
              <a:t> </a:t>
            </a:r>
          </a:p>
          <a:p>
            <a:pPr marL="0" lvl="0" indent="0" algn="l" rtl="0">
              <a:spcBef>
                <a:spcPts val="0"/>
              </a:spcBef>
              <a:spcAft>
                <a:spcPts val="0"/>
              </a:spcAft>
              <a:buNone/>
            </a:pPr>
            <a:endParaRPr lang="pl-PL" b="0" i="0" noProof="0">
              <a:solidFill>
                <a:srgbClr val="000000"/>
              </a:solidFill>
              <a:effectLst/>
              <a:latin typeface="Segoe UI" panose="020B0502040204020203" pitchFamily="34" charset="0"/>
            </a:endParaRPr>
          </a:p>
          <a:p>
            <a:pPr marL="0" lvl="0" indent="0" algn="l" rtl="0">
              <a:spcBef>
                <a:spcPts val="0"/>
              </a:spcBef>
              <a:spcAft>
                <a:spcPts val="0"/>
              </a:spcAft>
              <a:buNone/>
            </a:pPr>
            <a:r>
              <a:rPr lang="pl-PL" b="0" i="0" noProof="0">
                <a:solidFill>
                  <a:srgbClr val="000000"/>
                </a:solidFill>
                <a:effectLst/>
                <a:latin typeface="Segoe UI" panose="020B0502040204020203" pitchFamily="34" charset="0"/>
              </a:rPr>
              <a:t>In this figure, </a:t>
            </a:r>
            <a:r>
              <a:rPr lang="en-US" b="0" i="0" noProof="0">
                <a:solidFill>
                  <a:srgbClr val="000000"/>
                </a:solidFill>
                <a:effectLst/>
                <a:latin typeface="Segoe UI" panose="020B0502040204020203" pitchFamily="34" charset="0"/>
              </a:rPr>
              <a:t>we are presented with the durations divided by the presence of any feature selection</a:t>
            </a:r>
            <a:r>
              <a:rPr lang="pl-PL" b="0" i="0" noProof="0">
                <a:solidFill>
                  <a:srgbClr val="000000"/>
                </a:solidFill>
                <a:effectLst/>
                <a:latin typeface="Segoe UI" panose="020B0502040204020203" pitchFamily="34" charset="0"/>
              </a:rPr>
              <a:t> </a:t>
            </a:r>
            <a:r>
              <a:rPr lang="en-US" b="0" i="0" noProof="0">
                <a:solidFill>
                  <a:srgbClr val="000000"/>
                </a:solidFill>
                <a:effectLst/>
                <a:latin typeface="Segoe UI" panose="020B0502040204020203" pitchFamily="34" charset="0"/>
              </a:rPr>
              <a:t>method. It shows us, that lack of these elements leads to much shorter, and less varying times.</a:t>
            </a:r>
          </a:p>
        </p:txBody>
      </p:sp>
    </p:spTree>
    <p:extLst>
      <p:ext uri="{BB962C8B-B14F-4D97-AF65-F5344CB8AC3E}">
        <p14:creationId xmlns:p14="http://schemas.microsoft.com/office/powerpoint/2010/main" val="6345660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noProof="0">
                <a:solidFill>
                  <a:srgbClr val="000000"/>
                </a:solidFill>
                <a:effectLst/>
                <a:latin typeface="Segoe UI" panose="020B0502040204020203" pitchFamily="34" charset="0"/>
              </a:rPr>
              <a:t>Additionally, according to </a:t>
            </a:r>
            <a:r>
              <a:rPr lang="pl-PL" b="0" i="0" noProof="0">
                <a:solidFill>
                  <a:srgbClr val="000000"/>
                </a:solidFill>
                <a:effectLst/>
                <a:latin typeface="Segoe UI" panose="020B0502040204020203" pitchFamily="34" charset="0"/>
              </a:rPr>
              <a:t>the next plot </a:t>
            </a:r>
            <a:r>
              <a:rPr lang="en-US" b="0" i="0" noProof="0">
                <a:solidFill>
                  <a:srgbClr val="000000"/>
                </a:solidFill>
                <a:effectLst/>
                <a:latin typeface="Segoe UI" panose="020B0502040204020203" pitchFamily="34" charset="0"/>
              </a:rPr>
              <a:t>we can witness that in the case of strategies not involving</a:t>
            </a:r>
            <a:r>
              <a:rPr lang="pl-PL" b="0" i="0" noProof="0">
                <a:solidFill>
                  <a:srgbClr val="000000"/>
                </a:solidFill>
                <a:effectLst/>
                <a:latin typeface="Segoe UI" panose="020B0502040204020203" pitchFamily="34" charset="0"/>
              </a:rPr>
              <a:t> </a:t>
            </a:r>
            <a:r>
              <a:rPr lang="en-US" b="0" i="0" noProof="0">
                <a:solidFill>
                  <a:srgbClr val="000000"/>
                </a:solidFill>
                <a:effectLst/>
                <a:latin typeface="Segoe UI" panose="020B0502040204020203" pitchFamily="34" charset="0"/>
              </a:rPr>
              <a:t>feature selection, there aren’t any major differences between different removal approaches.</a:t>
            </a:r>
            <a:r>
              <a:rPr lang="pl-PL" b="0" i="0" noProof="0">
                <a:solidFill>
                  <a:srgbClr val="000000"/>
                </a:solidFill>
                <a:effectLst/>
                <a:latin typeface="Segoe UI" panose="020B0502040204020203" pitchFamily="34" charset="0"/>
              </a:rPr>
              <a:t> This facts combined made us take a closer look at feature selection strategies.</a:t>
            </a:r>
            <a:endParaRPr lang="en-US" b="0" i="0" noProof="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32956225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b="0" i="0" noProof="0">
                <a:solidFill>
                  <a:srgbClr val="000000"/>
                </a:solidFill>
                <a:effectLst/>
                <a:latin typeface="Segoe UI" panose="020B0502040204020203" pitchFamily="34" charset="0"/>
              </a:rPr>
              <a:t>Firstly, we compared the preprocessing times, depending on the feature selection method. The left plot shows raw results, whereas the right one focuses on the median value, so the results can be more readable. </a:t>
            </a:r>
          </a:p>
          <a:p>
            <a:pPr marL="0" lvl="0" indent="0" algn="l" rtl="0">
              <a:spcBef>
                <a:spcPts val="0"/>
              </a:spcBef>
              <a:spcAft>
                <a:spcPts val="0"/>
              </a:spcAft>
              <a:buNone/>
            </a:pPr>
            <a:endParaRPr lang="pl-PL" b="0" i="0" noProof="0">
              <a:solidFill>
                <a:srgbClr val="000000"/>
              </a:solidFill>
              <a:effectLst/>
              <a:latin typeface="Segoe UI" panose="020B0502040204020203" pitchFamily="34" charset="0"/>
            </a:endParaRPr>
          </a:p>
          <a:p>
            <a:pPr marL="0" lvl="0" indent="0" algn="l" rtl="0">
              <a:spcBef>
                <a:spcPts val="0"/>
              </a:spcBef>
              <a:spcAft>
                <a:spcPts val="0"/>
              </a:spcAft>
              <a:buNone/>
            </a:pPr>
            <a:r>
              <a:rPr lang="pl-PL" b="0" i="0" noProof="0">
                <a:solidFill>
                  <a:srgbClr val="000000"/>
                </a:solidFill>
                <a:effectLst/>
                <a:latin typeface="Segoe UI" panose="020B0502040204020203" pitchFamily="34" charset="0"/>
              </a:rPr>
              <a:t>It is easily noticable, that there are two relatively fast methods, being: Boruta, and Mutual information, and two extremly slow ones: MCFS, and Variable Importance.</a:t>
            </a:r>
            <a:endParaRPr lang="en-US" b="0" i="0" noProof="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8403524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Similarly to the time analysis, the first step </a:t>
            </a:r>
            <a:r>
              <a:rPr lang="pl-PL"/>
              <a:t>for performance analysis </a:t>
            </a:r>
            <a:r>
              <a:rPr lang="en-US"/>
              <a:t>is to determine whether there are any significant differences between all preprocessing strategies.</a:t>
            </a:r>
          </a:p>
          <a:p>
            <a:pPr>
              <a:buNone/>
            </a:pPr>
            <a:endParaRPr lang="en-US" dirty="0"/>
          </a:p>
        </p:txBody>
      </p:sp>
    </p:spTree>
    <p:extLst>
      <p:ext uri="{BB962C8B-B14F-4D97-AF65-F5344CB8AC3E}">
        <p14:creationId xmlns:p14="http://schemas.microsoft.com/office/powerpoint/2010/main" val="32087944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noProof="0">
                <a:solidFill>
                  <a:srgbClr val="000000"/>
                </a:solidFill>
                <a:effectLst/>
                <a:latin typeface="Segoe UI" panose="020B0502040204020203" pitchFamily="34" charset="0"/>
              </a:rPr>
              <a:t>The first plot shows us that for small binary classification tasks, there were not</a:t>
            </a:r>
            <a:r>
              <a:rPr lang="pl-PL" b="0" i="0" noProof="0">
                <a:solidFill>
                  <a:srgbClr val="000000"/>
                </a:solidFill>
                <a:effectLst/>
                <a:latin typeface="Segoe UI" panose="020B0502040204020203" pitchFamily="34" charset="0"/>
              </a:rPr>
              <a:t> </a:t>
            </a:r>
            <a:r>
              <a:rPr lang="en-US" b="0" i="0" noProof="0">
                <a:solidFill>
                  <a:srgbClr val="000000"/>
                </a:solidFill>
                <a:effectLst/>
                <a:latin typeface="Segoe UI" panose="020B0502040204020203" pitchFamily="34" charset="0"/>
              </a:rPr>
              <a:t>many differences between maximal scores, however, they occurred for both </a:t>
            </a:r>
            <a:r>
              <a:rPr lang="en-US" b="1" i="0" noProof="0">
                <a:solidFill>
                  <a:srgbClr val="000000"/>
                </a:solidFill>
                <a:effectLst/>
                <a:latin typeface="Segoe UI" panose="020B0502040204020203" pitchFamily="34" charset="0"/>
              </a:rPr>
              <a:t>mean and median</a:t>
            </a:r>
            <a:r>
              <a:rPr lang="pl-PL" b="0" i="0" noProof="0">
                <a:solidFill>
                  <a:srgbClr val="000000"/>
                </a:solidFill>
                <a:effectLst/>
                <a:latin typeface="Segoe UI" panose="020B0502040204020203" pitchFamily="34" charset="0"/>
              </a:rPr>
              <a:t> </a:t>
            </a:r>
            <a:r>
              <a:rPr lang="en-US" b="0" i="0" noProof="0">
                <a:solidFill>
                  <a:srgbClr val="000000"/>
                </a:solidFill>
                <a:effectLst/>
                <a:latin typeface="Segoe UI" panose="020B0502040204020203" pitchFamily="34" charset="0"/>
              </a:rPr>
              <a:t>aggregations. </a:t>
            </a:r>
            <a:endParaRPr lang="pl-PL" b="0" i="0" noProof="0">
              <a:solidFill>
                <a:srgbClr val="000000"/>
              </a:solidFill>
              <a:effectLst/>
              <a:latin typeface="Segoe UI" panose="020B0502040204020203" pitchFamily="34" charset="0"/>
            </a:endParaRPr>
          </a:p>
          <a:p>
            <a:pPr marL="0" lvl="0" indent="0" algn="l" rtl="0">
              <a:spcBef>
                <a:spcPts val="0"/>
              </a:spcBef>
              <a:spcAft>
                <a:spcPts val="0"/>
              </a:spcAft>
              <a:buNone/>
            </a:pPr>
            <a:endParaRPr lang="pl-PL" b="0" i="0" noProof="0">
              <a:solidFill>
                <a:srgbClr val="000000"/>
              </a:solidFill>
              <a:effectLst/>
              <a:latin typeface="Segoe UI" panose="020B0502040204020203" pitchFamily="34" charset="0"/>
            </a:endParaRPr>
          </a:p>
          <a:p>
            <a:pPr marL="0" lvl="0" indent="0" algn="l" rtl="0">
              <a:spcBef>
                <a:spcPts val="0"/>
              </a:spcBef>
              <a:spcAft>
                <a:spcPts val="0"/>
              </a:spcAft>
              <a:buNone/>
            </a:pPr>
            <a:r>
              <a:rPr lang="en-US" b="0" i="0" noProof="0">
                <a:solidFill>
                  <a:srgbClr val="000000"/>
                </a:solidFill>
                <a:effectLst/>
                <a:latin typeface="Segoe UI" panose="020B0502040204020203" pitchFamily="34" charset="0"/>
              </a:rPr>
              <a:t>From those two subplots</a:t>
            </a:r>
            <a:r>
              <a:rPr lang="pl-PL" b="0" i="0" noProof="0">
                <a:solidFill>
                  <a:srgbClr val="000000"/>
                </a:solidFill>
                <a:effectLst/>
                <a:latin typeface="Segoe UI" panose="020B0502040204020203" pitchFamily="34" charset="0"/>
              </a:rPr>
              <a:t>,</a:t>
            </a:r>
            <a:r>
              <a:rPr lang="en-US" b="0" i="0" noProof="0">
                <a:solidFill>
                  <a:srgbClr val="000000"/>
                </a:solidFill>
                <a:effectLst/>
                <a:latin typeface="Segoe UI" panose="020B0502040204020203" pitchFamily="34" charset="0"/>
              </a:rPr>
              <a:t> we can see that in the case of wide boxplots, the X-mark</a:t>
            </a:r>
            <a:r>
              <a:rPr lang="pl-PL" b="0" i="0" noProof="0">
                <a:solidFill>
                  <a:srgbClr val="000000"/>
                </a:solidFill>
                <a:effectLst/>
                <a:latin typeface="Segoe UI" panose="020B0502040204020203" pitchFamily="34" charset="0"/>
              </a:rPr>
              <a:t> </a:t>
            </a:r>
            <a:r>
              <a:rPr lang="en-US" b="0" i="0" noProof="0">
                <a:solidFill>
                  <a:srgbClr val="000000"/>
                </a:solidFill>
                <a:effectLst/>
                <a:latin typeface="Segoe UI" panose="020B0502040204020203" pitchFamily="34" charset="0"/>
              </a:rPr>
              <a:t>describing the baseline model with minimal preprocessing, in most cases landed on the right side</a:t>
            </a:r>
            <a:r>
              <a:rPr lang="pl-PL" b="0" i="0" noProof="0">
                <a:solidFill>
                  <a:srgbClr val="000000"/>
                </a:solidFill>
                <a:effectLst/>
                <a:latin typeface="Segoe UI" panose="020B0502040204020203" pitchFamily="34" charset="0"/>
              </a:rPr>
              <a:t> </a:t>
            </a:r>
            <a:r>
              <a:rPr lang="en-US" b="0" i="0" noProof="0">
                <a:solidFill>
                  <a:srgbClr val="000000"/>
                </a:solidFill>
                <a:effectLst/>
                <a:latin typeface="Segoe UI" panose="020B0502040204020203" pitchFamily="34" charset="0"/>
              </a:rPr>
              <a:t>of the box</a:t>
            </a:r>
            <a:r>
              <a:rPr lang="pl-PL" b="0" i="0" noProof="0">
                <a:solidFill>
                  <a:srgbClr val="000000"/>
                </a:solidFill>
                <a:effectLst/>
                <a:latin typeface="Segoe UI" panose="020B0502040204020203" pitchFamily="34" charset="0"/>
              </a:rPr>
              <a:t>.</a:t>
            </a:r>
            <a:r>
              <a:rPr lang="en-US" b="0" i="0" noProof="0">
                <a:solidFill>
                  <a:srgbClr val="000000"/>
                </a:solidFill>
                <a:effectLst/>
                <a:latin typeface="Segoe UI" panose="020B0502040204020203" pitchFamily="34" charset="0"/>
              </a:rPr>
              <a:t> It means, that in general, advanced preprocessing strategies lead</a:t>
            </a:r>
            <a:r>
              <a:rPr lang="pl-PL" b="0" i="0" noProof="0">
                <a:solidFill>
                  <a:srgbClr val="000000"/>
                </a:solidFill>
                <a:effectLst/>
                <a:latin typeface="Segoe UI" panose="020B0502040204020203" pitchFamily="34" charset="0"/>
              </a:rPr>
              <a:t> to</a:t>
            </a:r>
            <a:r>
              <a:rPr lang="en-US" b="0" i="0" noProof="0">
                <a:solidFill>
                  <a:srgbClr val="000000"/>
                </a:solidFill>
                <a:effectLst/>
                <a:latin typeface="Segoe UI" panose="020B0502040204020203" pitchFamily="34" charset="0"/>
              </a:rPr>
              <a:t> </a:t>
            </a:r>
            <a:r>
              <a:rPr lang="pl-PL" b="0" i="0" noProof="0">
                <a:solidFill>
                  <a:srgbClr val="000000"/>
                </a:solidFill>
                <a:effectLst/>
                <a:latin typeface="Segoe UI" panose="020B0502040204020203" pitchFamily="34" charset="0"/>
              </a:rPr>
              <a:t>the </a:t>
            </a:r>
            <a:r>
              <a:rPr lang="en-US" b="0" i="0" noProof="0">
                <a:solidFill>
                  <a:srgbClr val="000000"/>
                </a:solidFill>
                <a:effectLst/>
                <a:latin typeface="Segoe UI" panose="020B0502040204020203" pitchFamily="34" charset="0"/>
              </a:rPr>
              <a:t>worsening of the</a:t>
            </a:r>
            <a:r>
              <a:rPr lang="pl-PL" b="0" i="0" noProof="0">
                <a:solidFill>
                  <a:srgbClr val="000000"/>
                </a:solidFill>
                <a:effectLst/>
                <a:latin typeface="Segoe UI" panose="020B0502040204020203" pitchFamily="34" charset="0"/>
              </a:rPr>
              <a:t> </a:t>
            </a:r>
            <a:r>
              <a:rPr lang="en-US" b="0" i="0" noProof="0">
                <a:solidFill>
                  <a:srgbClr val="000000"/>
                </a:solidFill>
                <a:effectLst/>
                <a:latin typeface="Segoe UI" panose="020B0502040204020203" pitchFamily="34" charset="0"/>
              </a:rPr>
              <a:t>models’ performance. </a:t>
            </a:r>
            <a:endParaRPr lang="pl-PL" b="0" i="0" noProof="0">
              <a:solidFill>
                <a:srgbClr val="000000"/>
              </a:solidFill>
              <a:effectLst/>
              <a:latin typeface="Segoe UI" panose="020B0502040204020203" pitchFamily="34" charset="0"/>
            </a:endParaRPr>
          </a:p>
          <a:p>
            <a:pPr marL="0" lvl="0" indent="0" algn="l" rtl="0">
              <a:spcBef>
                <a:spcPts val="0"/>
              </a:spcBef>
              <a:spcAft>
                <a:spcPts val="0"/>
              </a:spcAft>
              <a:buNone/>
            </a:pPr>
            <a:endParaRPr lang="pl-PL" b="0" i="0" noProof="0">
              <a:solidFill>
                <a:srgbClr val="000000"/>
              </a:solidFill>
              <a:effectLst/>
              <a:latin typeface="Segoe UI" panose="020B0502040204020203" pitchFamily="34" charset="0"/>
            </a:endParaRPr>
          </a:p>
          <a:p>
            <a:pPr marL="0" lvl="0" indent="0" algn="l" rtl="0">
              <a:spcBef>
                <a:spcPts val="0"/>
              </a:spcBef>
              <a:spcAft>
                <a:spcPts val="0"/>
              </a:spcAft>
              <a:buNone/>
            </a:pPr>
            <a:r>
              <a:rPr lang="en-US" b="0" i="0" noProof="0">
                <a:solidFill>
                  <a:srgbClr val="000000"/>
                </a:solidFill>
                <a:effectLst/>
                <a:latin typeface="Segoe UI" panose="020B0502040204020203" pitchFamily="34" charset="0"/>
              </a:rPr>
              <a:t>This trend did not happen every time, as for </a:t>
            </a:r>
            <a:r>
              <a:rPr lang="en-US" b="1" i="0" noProof="0">
                <a:solidFill>
                  <a:srgbClr val="000000"/>
                </a:solidFill>
                <a:effectLst/>
                <a:latin typeface="Segoe UI" panose="020B0502040204020203" pitchFamily="34" charset="0"/>
              </a:rPr>
              <a:t>breast-w</a:t>
            </a:r>
            <a:r>
              <a:rPr lang="en-US" b="0" i="0" noProof="0">
                <a:solidFill>
                  <a:srgbClr val="000000"/>
                </a:solidFill>
                <a:effectLst/>
                <a:latin typeface="Segoe UI" panose="020B0502040204020203" pitchFamily="34" charset="0"/>
              </a:rPr>
              <a:t> dataset baseline results</a:t>
            </a:r>
            <a:r>
              <a:rPr lang="pl-PL" b="0" i="0" noProof="0">
                <a:solidFill>
                  <a:srgbClr val="000000"/>
                </a:solidFill>
                <a:effectLst/>
                <a:latin typeface="Segoe UI" panose="020B0502040204020203" pitchFamily="34" charset="0"/>
              </a:rPr>
              <a:t> </a:t>
            </a:r>
            <a:r>
              <a:rPr lang="en-US" b="0" i="0" noProof="0">
                <a:solidFill>
                  <a:srgbClr val="000000"/>
                </a:solidFill>
                <a:effectLst/>
                <a:latin typeface="Segoe UI" panose="020B0502040204020203" pitchFamily="34" charset="0"/>
              </a:rPr>
              <a:t>were worse than the ones with preprocessing, and for the </a:t>
            </a:r>
            <a:r>
              <a:rPr lang="en-US" b="1" i="0" noProof="0">
                <a:solidFill>
                  <a:srgbClr val="000000"/>
                </a:solidFill>
                <a:effectLst/>
                <a:latin typeface="Segoe UI" panose="020B0502040204020203" pitchFamily="34" charset="0"/>
              </a:rPr>
              <a:t>credit-approval</a:t>
            </a:r>
            <a:r>
              <a:rPr lang="en-US" b="0" i="0" noProof="0">
                <a:solidFill>
                  <a:srgbClr val="000000"/>
                </a:solidFill>
                <a:effectLst/>
                <a:latin typeface="Segoe UI" panose="020B0502040204020203" pitchFamily="34" charset="0"/>
              </a:rPr>
              <a:t>, they were in the middle.</a:t>
            </a:r>
            <a:r>
              <a:rPr lang="pl-PL" b="0" i="0" noProof="0">
                <a:solidFill>
                  <a:srgbClr val="000000"/>
                </a:solidFill>
                <a:effectLst/>
                <a:latin typeface="Segoe UI" panose="020B0502040204020203" pitchFamily="34" charset="0"/>
              </a:rPr>
              <a:t> </a:t>
            </a:r>
            <a:r>
              <a:rPr lang="en-US" b="0" i="0" noProof="0">
                <a:solidFill>
                  <a:srgbClr val="000000"/>
                </a:solidFill>
                <a:effectLst/>
                <a:latin typeface="Segoe UI" panose="020B0502040204020203" pitchFamily="34" charset="0"/>
              </a:rPr>
              <a:t>Additionally, we can notice that aggregations by mean and median are similar to each other, thus</a:t>
            </a:r>
            <a:r>
              <a:rPr lang="pl-PL" b="0" i="0" noProof="0">
                <a:solidFill>
                  <a:srgbClr val="000000"/>
                </a:solidFill>
                <a:effectLst/>
                <a:latin typeface="Segoe UI" panose="020B0502040204020203" pitchFamily="34" charset="0"/>
              </a:rPr>
              <a:t> </a:t>
            </a:r>
            <a:r>
              <a:rPr lang="en-US" b="0" i="0" noProof="0">
                <a:solidFill>
                  <a:srgbClr val="000000"/>
                </a:solidFill>
                <a:effectLst/>
                <a:latin typeface="Segoe UI" panose="020B0502040204020203" pitchFamily="34" charset="0"/>
              </a:rPr>
              <a:t>in further plots, we will use the mean aggregation only.</a:t>
            </a:r>
          </a:p>
        </p:txBody>
      </p:sp>
    </p:spTree>
    <p:extLst>
      <p:ext uri="{BB962C8B-B14F-4D97-AF65-F5344CB8AC3E}">
        <p14:creationId xmlns:p14="http://schemas.microsoft.com/office/powerpoint/2010/main" val="11871092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noProof="0">
                <a:solidFill>
                  <a:srgbClr val="000000"/>
                </a:solidFill>
                <a:effectLst/>
                <a:latin typeface="Segoe UI" panose="020B0502040204020203" pitchFamily="34" charset="0"/>
              </a:rPr>
              <a:t>The latter plot suggests that for large regression tasks, the differences between</a:t>
            </a:r>
            <a:r>
              <a:rPr lang="pl-PL" b="0" i="0" noProof="0">
                <a:solidFill>
                  <a:srgbClr val="000000"/>
                </a:solidFill>
                <a:effectLst/>
                <a:latin typeface="Segoe UI" panose="020B0502040204020203" pitchFamily="34" charset="0"/>
              </a:rPr>
              <a:t> </a:t>
            </a:r>
            <a:r>
              <a:rPr lang="en-US" b="0" i="0" noProof="0">
                <a:solidFill>
                  <a:srgbClr val="000000"/>
                </a:solidFill>
                <a:effectLst/>
                <a:latin typeface="Segoe UI" panose="020B0502040204020203" pitchFamily="34" charset="0"/>
              </a:rPr>
              <a:t>various preprocessing strategies are even larger than for the smaller tasks, and tend to provide</a:t>
            </a:r>
            <a:r>
              <a:rPr lang="pl-PL" b="0" i="0" noProof="0">
                <a:solidFill>
                  <a:srgbClr val="000000"/>
                </a:solidFill>
                <a:effectLst/>
                <a:latin typeface="Segoe UI" panose="020B0502040204020203" pitchFamily="34" charset="0"/>
              </a:rPr>
              <a:t> </a:t>
            </a:r>
            <a:r>
              <a:rPr lang="en-US" b="0" i="0" noProof="0">
                <a:solidFill>
                  <a:srgbClr val="000000"/>
                </a:solidFill>
                <a:effectLst/>
                <a:latin typeface="Segoe UI" panose="020B0502040204020203" pitchFamily="34" charset="0"/>
              </a:rPr>
              <a:t>worse results than the baseline. </a:t>
            </a:r>
            <a:endParaRPr lang="pl-PL" b="0" i="0" noProof="0">
              <a:solidFill>
                <a:srgbClr val="000000"/>
              </a:solidFill>
              <a:effectLst/>
              <a:latin typeface="Segoe UI" panose="020B0502040204020203" pitchFamily="34" charset="0"/>
            </a:endParaRPr>
          </a:p>
          <a:p>
            <a:pPr marL="0" lvl="0" indent="0" algn="l" rtl="0">
              <a:spcBef>
                <a:spcPts val="0"/>
              </a:spcBef>
              <a:spcAft>
                <a:spcPts val="0"/>
              </a:spcAft>
              <a:buNone/>
            </a:pPr>
            <a:endParaRPr lang="pl-PL" b="0" i="0" noProof="0">
              <a:solidFill>
                <a:srgbClr val="000000"/>
              </a:solidFill>
              <a:effectLst/>
              <a:latin typeface="Segoe UI" panose="020B0502040204020203" pitchFamily="34" charset="0"/>
            </a:endParaRPr>
          </a:p>
          <a:p>
            <a:pPr marL="0" lvl="0" indent="0" algn="l" rtl="0">
              <a:spcBef>
                <a:spcPts val="0"/>
              </a:spcBef>
              <a:spcAft>
                <a:spcPts val="0"/>
              </a:spcAft>
              <a:buNone/>
            </a:pPr>
            <a:r>
              <a:rPr lang="en-US" b="0" i="0" noProof="0">
                <a:solidFill>
                  <a:srgbClr val="000000"/>
                </a:solidFill>
                <a:effectLst/>
                <a:latin typeface="Segoe UI" panose="020B0502040204020203" pitchFamily="34" charset="0"/>
              </a:rPr>
              <a:t>The only task that achieved slightly better results was described by</a:t>
            </a:r>
            <a:r>
              <a:rPr lang="pl-PL" b="0" i="0" noProof="0">
                <a:solidFill>
                  <a:srgbClr val="000000"/>
                </a:solidFill>
                <a:effectLst/>
                <a:latin typeface="Segoe UI" panose="020B0502040204020203" pitchFamily="34" charset="0"/>
              </a:rPr>
              <a:t> </a:t>
            </a:r>
            <a:r>
              <a:rPr lang="en-US" b="0" i="0" noProof="0">
                <a:solidFill>
                  <a:srgbClr val="000000"/>
                </a:solidFill>
                <a:effectLst/>
                <a:latin typeface="Segoe UI" panose="020B0502040204020203" pitchFamily="34" charset="0"/>
              </a:rPr>
              <a:t>the </a:t>
            </a:r>
            <a:r>
              <a:rPr lang="en-US" b="1" i="0" noProof="0">
                <a:solidFill>
                  <a:srgbClr val="000000"/>
                </a:solidFill>
                <a:effectLst/>
                <a:latin typeface="Segoe UI" panose="020B0502040204020203" pitchFamily="34" charset="0"/>
              </a:rPr>
              <a:t>pol</a:t>
            </a:r>
            <a:r>
              <a:rPr lang="en-US" b="0" i="0" noProof="0">
                <a:solidFill>
                  <a:srgbClr val="000000"/>
                </a:solidFill>
                <a:effectLst/>
                <a:latin typeface="Segoe UI" panose="020B0502040204020203" pitchFamily="34" charset="0"/>
              </a:rPr>
              <a:t> dataset, which was a highly dimensional problem. As all three metrics provide fairly similar</a:t>
            </a:r>
            <a:r>
              <a:rPr lang="pl-PL" b="0" i="0" noProof="0">
                <a:solidFill>
                  <a:srgbClr val="000000"/>
                </a:solidFill>
                <a:effectLst/>
                <a:latin typeface="Segoe UI" panose="020B0502040204020203" pitchFamily="34" charset="0"/>
              </a:rPr>
              <a:t> </a:t>
            </a:r>
            <a:r>
              <a:rPr lang="en-US" b="0" i="0" noProof="0">
                <a:solidFill>
                  <a:srgbClr val="000000"/>
                </a:solidFill>
                <a:effectLst/>
                <a:latin typeface="Segoe UI" panose="020B0502040204020203" pitchFamily="34" charset="0"/>
              </a:rPr>
              <a:t>results, we will use only RMSE in further visualizations.</a:t>
            </a:r>
          </a:p>
        </p:txBody>
      </p:sp>
    </p:spTree>
    <p:extLst>
      <p:ext uri="{BB962C8B-B14F-4D97-AF65-F5344CB8AC3E}">
        <p14:creationId xmlns:p14="http://schemas.microsoft.com/office/powerpoint/2010/main" val="21060597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noProof="0">
                <a:solidFill>
                  <a:srgbClr val="000000"/>
                </a:solidFill>
                <a:effectLst/>
                <a:latin typeface="Segoe UI" panose="020B0502040204020203" pitchFamily="34" charset="0"/>
              </a:rPr>
              <a:t>Similarly to the duration, the performance mostly depends on the fact that any feature selection</a:t>
            </a:r>
            <a:r>
              <a:rPr lang="pl-PL" b="0" i="0" noProof="0">
                <a:solidFill>
                  <a:srgbClr val="000000"/>
                </a:solidFill>
                <a:effectLst/>
                <a:latin typeface="Segoe UI" panose="020B0502040204020203" pitchFamily="34" charset="0"/>
              </a:rPr>
              <a:t> </a:t>
            </a:r>
            <a:r>
              <a:rPr lang="en-US" b="0" i="0" noProof="0">
                <a:solidFill>
                  <a:srgbClr val="000000"/>
                </a:solidFill>
                <a:effectLst/>
                <a:latin typeface="Segoe UI" panose="020B0502040204020203" pitchFamily="34" charset="0"/>
              </a:rPr>
              <a:t>method is used in the preprocessing stage. The visualization</a:t>
            </a:r>
            <a:r>
              <a:rPr lang="pl-PL" b="0" i="0" noProof="0">
                <a:solidFill>
                  <a:srgbClr val="000000"/>
                </a:solidFill>
                <a:effectLst/>
                <a:latin typeface="Segoe UI" panose="020B0502040204020203" pitchFamily="34" charset="0"/>
              </a:rPr>
              <a:t>s on this slide </a:t>
            </a:r>
            <a:r>
              <a:rPr lang="en-US" b="0" i="0" noProof="0">
                <a:solidFill>
                  <a:srgbClr val="000000"/>
                </a:solidFill>
                <a:effectLst/>
                <a:latin typeface="Segoe UI" panose="020B0502040204020203" pitchFamily="34" charset="0"/>
              </a:rPr>
              <a:t>can lead us to the same</a:t>
            </a:r>
            <a:r>
              <a:rPr lang="pl-PL" b="0" i="0" noProof="0">
                <a:solidFill>
                  <a:srgbClr val="000000"/>
                </a:solidFill>
                <a:effectLst/>
                <a:latin typeface="Segoe UI" panose="020B0502040204020203" pitchFamily="34" charset="0"/>
              </a:rPr>
              <a:t> </a:t>
            </a:r>
            <a:r>
              <a:rPr lang="en-US" b="0" i="0" noProof="0">
                <a:solidFill>
                  <a:srgbClr val="000000"/>
                </a:solidFill>
                <a:effectLst/>
                <a:latin typeface="Segoe UI" panose="020B0502040204020203" pitchFamily="34" charset="0"/>
              </a:rPr>
              <a:t>conclusions as the ones derived from </a:t>
            </a:r>
            <a:r>
              <a:rPr lang="pl-PL" b="0" i="0" noProof="0">
                <a:solidFill>
                  <a:srgbClr val="000000"/>
                </a:solidFill>
                <a:effectLst/>
                <a:latin typeface="Segoe UI" panose="020B0502040204020203" pitchFamily="34" charset="0"/>
              </a:rPr>
              <a:t>the previous ones</a:t>
            </a:r>
            <a:r>
              <a:rPr lang="en-US" b="0" i="0" noProof="0">
                <a:solidFill>
                  <a:srgbClr val="000000"/>
                </a:solidFill>
                <a:effectLst/>
                <a:latin typeface="Segoe UI" panose="020B0502040204020203" pitchFamily="34" charset="0"/>
              </a:rPr>
              <a:t>. </a:t>
            </a:r>
            <a:endParaRPr lang="pl-PL" b="0" i="0" noProof="0">
              <a:solidFill>
                <a:srgbClr val="000000"/>
              </a:solidFill>
              <a:effectLst/>
              <a:latin typeface="Segoe UI" panose="020B0502040204020203" pitchFamily="34" charset="0"/>
            </a:endParaRPr>
          </a:p>
          <a:p>
            <a:pPr marL="0" lvl="0" indent="0" algn="l" rtl="0">
              <a:spcBef>
                <a:spcPts val="0"/>
              </a:spcBef>
              <a:spcAft>
                <a:spcPts val="0"/>
              </a:spcAft>
              <a:buNone/>
            </a:pPr>
            <a:endParaRPr lang="pl-PL" b="0" i="0" noProof="0">
              <a:solidFill>
                <a:srgbClr val="000000"/>
              </a:solidFill>
              <a:effectLst/>
              <a:latin typeface="Segoe UI" panose="020B0502040204020203" pitchFamily="34" charset="0"/>
            </a:endParaRPr>
          </a:p>
          <a:p>
            <a:pPr marL="0" lvl="0" indent="0" algn="l" rtl="0">
              <a:spcBef>
                <a:spcPts val="0"/>
              </a:spcBef>
              <a:spcAft>
                <a:spcPts val="0"/>
              </a:spcAft>
              <a:buNone/>
            </a:pPr>
            <a:r>
              <a:rPr lang="en-US" b="0" i="0" noProof="0">
                <a:solidFill>
                  <a:srgbClr val="000000"/>
                </a:solidFill>
                <a:effectLst/>
                <a:latin typeface="Segoe UI" panose="020B0502040204020203" pitchFamily="34" charset="0"/>
              </a:rPr>
              <a:t>Moreover, we can clearly see that the</a:t>
            </a:r>
            <a:r>
              <a:rPr lang="pl-PL" b="0" i="0" noProof="0">
                <a:solidFill>
                  <a:srgbClr val="000000"/>
                </a:solidFill>
                <a:effectLst/>
                <a:latin typeface="Segoe UI" panose="020B0502040204020203" pitchFamily="34" charset="0"/>
              </a:rPr>
              <a:t> </a:t>
            </a:r>
            <a:r>
              <a:rPr lang="en-US" b="0" i="0" noProof="0">
                <a:solidFill>
                  <a:srgbClr val="000000"/>
                </a:solidFill>
                <a:effectLst/>
                <a:latin typeface="Segoe UI" panose="020B0502040204020203" pitchFamily="34" charset="0"/>
              </a:rPr>
              <a:t>improvement in the case of </a:t>
            </a:r>
            <a:r>
              <a:rPr lang="en-US" b="1" i="0" noProof="0">
                <a:solidFill>
                  <a:srgbClr val="000000"/>
                </a:solidFill>
                <a:effectLst/>
                <a:latin typeface="Segoe UI" panose="020B0502040204020203" pitchFamily="34" charset="0"/>
              </a:rPr>
              <a:t>breast-w</a:t>
            </a:r>
            <a:r>
              <a:rPr lang="en-US" b="0" i="0" noProof="0">
                <a:solidFill>
                  <a:srgbClr val="000000"/>
                </a:solidFill>
                <a:effectLst/>
                <a:latin typeface="Segoe UI" panose="020B0502040204020203" pitchFamily="34" charset="0"/>
              </a:rPr>
              <a:t>, and </a:t>
            </a:r>
            <a:r>
              <a:rPr lang="en-US" b="1" i="0" noProof="0">
                <a:solidFill>
                  <a:srgbClr val="000000"/>
                </a:solidFill>
                <a:effectLst/>
                <a:latin typeface="Segoe UI" panose="020B0502040204020203" pitchFamily="34" charset="0"/>
              </a:rPr>
              <a:t>pol</a:t>
            </a:r>
            <a:r>
              <a:rPr lang="en-US" b="0" i="0" noProof="0">
                <a:solidFill>
                  <a:srgbClr val="000000"/>
                </a:solidFill>
                <a:effectLst/>
                <a:latin typeface="Segoe UI" panose="020B0502040204020203" pitchFamily="34" charset="0"/>
              </a:rPr>
              <a:t> datasets originates in proper feature selection strategy.</a:t>
            </a:r>
            <a:r>
              <a:rPr lang="pl-PL" b="0" i="0" noProof="0">
                <a:solidFill>
                  <a:srgbClr val="000000"/>
                </a:solidFill>
                <a:effectLst/>
                <a:latin typeface="Segoe UI" panose="020B0502040204020203" pitchFamily="34" charset="0"/>
              </a:rPr>
              <a:t> </a:t>
            </a:r>
            <a:r>
              <a:rPr lang="en-US" b="0" i="0" noProof="0">
                <a:solidFill>
                  <a:srgbClr val="000000"/>
                </a:solidFill>
                <a:effectLst/>
                <a:latin typeface="Segoe UI" panose="020B0502040204020203" pitchFamily="34" charset="0"/>
              </a:rPr>
              <a:t>In other cases, however, obtained results did not improve, or were even worse than the baseline.</a:t>
            </a:r>
          </a:p>
        </p:txBody>
      </p:sp>
    </p:spTree>
    <p:extLst>
      <p:ext uri="{BB962C8B-B14F-4D97-AF65-F5344CB8AC3E}">
        <p14:creationId xmlns:p14="http://schemas.microsoft.com/office/powerpoint/2010/main" val="9526910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noProof="0">
                <a:solidFill>
                  <a:srgbClr val="000000"/>
                </a:solidFill>
                <a:effectLst/>
                <a:latin typeface="Segoe UI" panose="020B0502040204020203" pitchFamily="34" charset="0"/>
              </a:rPr>
              <a:t>From</a:t>
            </a:r>
            <a:r>
              <a:rPr lang="pl-PL" b="0" i="0" noProof="0">
                <a:solidFill>
                  <a:srgbClr val="000000"/>
                </a:solidFill>
                <a:effectLst/>
                <a:latin typeface="Segoe UI" panose="020B0502040204020203" pitchFamily="34" charset="0"/>
              </a:rPr>
              <a:t> the next plot</a:t>
            </a:r>
            <a:r>
              <a:rPr lang="en-US" b="0" i="0" noProof="0">
                <a:solidFill>
                  <a:srgbClr val="000000"/>
                </a:solidFill>
                <a:effectLst/>
                <a:latin typeface="Segoe UI" panose="020B0502040204020203" pitchFamily="34" charset="0"/>
              </a:rPr>
              <a:t>, even at first glance, we can notice that the results are more stable than when</a:t>
            </a:r>
            <a:r>
              <a:rPr lang="pl-PL" b="0" i="0" noProof="0">
                <a:solidFill>
                  <a:srgbClr val="000000"/>
                </a:solidFill>
                <a:effectLst/>
                <a:latin typeface="Segoe UI" panose="020B0502040204020203" pitchFamily="34" charset="0"/>
              </a:rPr>
              <a:t> </a:t>
            </a:r>
            <a:r>
              <a:rPr lang="en-US" b="0" i="0" noProof="0">
                <a:solidFill>
                  <a:srgbClr val="000000"/>
                </a:solidFill>
                <a:effectLst/>
                <a:latin typeface="Segoe UI" panose="020B0502040204020203" pitchFamily="34" charset="0"/>
              </a:rPr>
              <a:t>feature selection methods were used. Quite interestingly, different removal strategies also tend</a:t>
            </a:r>
            <a:r>
              <a:rPr lang="pl-PL" b="0" i="0" noProof="0">
                <a:solidFill>
                  <a:srgbClr val="000000"/>
                </a:solidFill>
                <a:effectLst/>
                <a:latin typeface="Segoe UI" panose="020B0502040204020203" pitchFamily="34" charset="0"/>
              </a:rPr>
              <a:t> </a:t>
            </a:r>
            <a:r>
              <a:rPr lang="en-US" b="0" i="0" noProof="0">
                <a:solidFill>
                  <a:srgbClr val="000000"/>
                </a:solidFill>
                <a:effectLst/>
                <a:latin typeface="Segoe UI" panose="020B0502040204020203" pitchFamily="34" charset="0"/>
              </a:rPr>
              <a:t>to obtain similar results, although there are some exceptions. </a:t>
            </a:r>
            <a:endParaRPr lang="pl-PL" b="0" i="0" noProof="0">
              <a:solidFill>
                <a:srgbClr val="000000"/>
              </a:solidFill>
              <a:effectLst/>
              <a:latin typeface="Segoe UI" panose="020B0502040204020203" pitchFamily="34" charset="0"/>
            </a:endParaRPr>
          </a:p>
          <a:p>
            <a:pPr marL="0" lvl="0" indent="0" algn="l" rtl="0">
              <a:spcBef>
                <a:spcPts val="0"/>
              </a:spcBef>
              <a:spcAft>
                <a:spcPts val="0"/>
              </a:spcAft>
              <a:buNone/>
            </a:pPr>
            <a:endParaRPr lang="pl-PL" b="0" i="0" noProof="0">
              <a:solidFill>
                <a:srgbClr val="000000"/>
              </a:solidFill>
              <a:effectLst/>
              <a:latin typeface="Segoe UI" panose="020B0502040204020203" pitchFamily="34" charset="0"/>
            </a:endParaRPr>
          </a:p>
          <a:p>
            <a:pPr marL="0" lvl="0" indent="0" algn="l" rtl="0">
              <a:spcBef>
                <a:spcPts val="0"/>
              </a:spcBef>
              <a:spcAft>
                <a:spcPts val="0"/>
              </a:spcAft>
              <a:buNone/>
            </a:pPr>
            <a:r>
              <a:rPr lang="en-US" b="0" i="0" noProof="0">
                <a:solidFill>
                  <a:srgbClr val="000000"/>
                </a:solidFill>
                <a:effectLst/>
                <a:latin typeface="Segoe UI" panose="020B0502040204020203" pitchFamily="34" charset="0"/>
              </a:rPr>
              <a:t>For both binary classification</a:t>
            </a:r>
            <a:r>
              <a:rPr lang="pl-PL" b="0" i="0" noProof="0">
                <a:solidFill>
                  <a:srgbClr val="000000"/>
                </a:solidFill>
                <a:effectLst/>
                <a:latin typeface="Segoe UI" panose="020B0502040204020203" pitchFamily="34" charset="0"/>
              </a:rPr>
              <a:t> </a:t>
            </a:r>
            <a:r>
              <a:rPr lang="en-US" b="0" i="0" noProof="0">
                <a:solidFill>
                  <a:srgbClr val="000000"/>
                </a:solidFill>
                <a:effectLst/>
                <a:latin typeface="Segoe UI" panose="020B0502040204020203" pitchFamily="34" charset="0"/>
              </a:rPr>
              <a:t>and regression tasks, we can witness that some datasets benefit from more advanced removal</a:t>
            </a:r>
            <a:r>
              <a:rPr lang="pl-PL" b="0" i="0" noProof="0">
                <a:solidFill>
                  <a:srgbClr val="000000"/>
                </a:solidFill>
                <a:effectLst/>
                <a:latin typeface="Segoe UI" panose="020B0502040204020203" pitchFamily="34" charset="0"/>
              </a:rPr>
              <a:t> </a:t>
            </a:r>
            <a:r>
              <a:rPr lang="en-US" b="0" i="0" noProof="0">
                <a:solidFill>
                  <a:srgbClr val="000000"/>
                </a:solidFill>
                <a:effectLst/>
                <a:latin typeface="Segoe UI" panose="020B0502040204020203" pitchFamily="34" charset="0"/>
              </a:rPr>
              <a:t>settings (credit-approval, breast-w, pol), whereas others suffer because of it (kr-vs-kp, banknote</a:t>
            </a:r>
            <a:r>
              <a:rPr lang="pl-PL" b="0" i="0" noProof="0">
                <a:solidFill>
                  <a:srgbClr val="000000"/>
                </a:solidFill>
                <a:effectLst/>
                <a:latin typeface="Segoe UI" panose="020B0502040204020203" pitchFamily="34" charset="0"/>
              </a:rPr>
              <a:t>-</a:t>
            </a:r>
            <a:r>
              <a:rPr lang="en-US" b="0" i="0" noProof="0">
                <a:solidFill>
                  <a:srgbClr val="000000"/>
                </a:solidFill>
                <a:effectLst/>
                <a:latin typeface="Segoe UI" panose="020B0502040204020203" pitchFamily="34" charset="0"/>
              </a:rPr>
              <a:t>authentication,</a:t>
            </a:r>
            <a:r>
              <a:rPr lang="pl-PL" b="0" i="0" noProof="0">
                <a:solidFill>
                  <a:srgbClr val="000000"/>
                </a:solidFill>
                <a:effectLst/>
                <a:latin typeface="Segoe UI" panose="020B0502040204020203" pitchFamily="34" charset="0"/>
              </a:rPr>
              <a:t> </a:t>
            </a:r>
            <a:r>
              <a:rPr lang="en-US" b="0" i="0" noProof="0">
                <a:solidFill>
                  <a:srgbClr val="000000"/>
                </a:solidFill>
                <a:effectLst/>
                <a:latin typeface="Segoe UI" panose="020B0502040204020203" pitchFamily="34" charset="0"/>
              </a:rPr>
              <a:t>phoneme, Mercedes_Benz_Greener_Manufacturing). </a:t>
            </a:r>
            <a:endParaRPr lang="pl-PL" b="0" i="0" noProof="0">
              <a:solidFill>
                <a:srgbClr val="000000"/>
              </a:solidFill>
              <a:effectLst/>
              <a:latin typeface="Segoe UI" panose="020B0502040204020203" pitchFamily="34" charset="0"/>
            </a:endParaRPr>
          </a:p>
          <a:p>
            <a:pPr marL="0" lvl="0" indent="0" algn="l" rtl="0">
              <a:spcBef>
                <a:spcPts val="0"/>
              </a:spcBef>
              <a:spcAft>
                <a:spcPts val="0"/>
              </a:spcAft>
              <a:buNone/>
            </a:pPr>
            <a:endParaRPr lang="pl-PL" b="0" i="0" noProof="0">
              <a:solidFill>
                <a:srgbClr val="000000"/>
              </a:solidFill>
              <a:effectLst/>
              <a:latin typeface="Segoe UI" panose="020B0502040204020203" pitchFamily="34" charset="0"/>
            </a:endParaRPr>
          </a:p>
          <a:p>
            <a:pPr marL="0" lvl="0" indent="0" algn="l" rtl="0">
              <a:spcBef>
                <a:spcPts val="0"/>
              </a:spcBef>
              <a:spcAft>
                <a:spcPts val="0"/>
              </a:spcAft>
              <a:buNone/>
            </a:pPr>
            <a:r>
              <a:rPr lang="en-US" b="0" i="0" noProof="0">
                <a:solidFill>
                  <a:srgbClr val="000000"/>
                </a:solidFill>
                <a:effectLst/>
                <a:latin typeface="Segoe UI" panose="020B0502040204020203" pitchFamily="34" charset="0"/>
              </a:rPr>
              <a:t>In general, however, those</a:t>
            </a:r>
            <a:r>
              <a:rPr lang="pl-PL" b="0" i="0" noProof="0">
                <a:solidFill>
                  <a:srgbClr val="000000"/>
                </a:solidFill>
                <a:effectLst/>
                <a:latin typeface="Segoe UI" panose="020B0502040204020203" pitchFamily="34" charset="0"/>
              </a:rPr>
              <a:t> </a:t>
            </a:r>
            <a:r>
              <a:rPr lang="en-US" b="0" i="0" noProof="0">
                <a:solidFill>
                  <a:srgbClr val="000000"/>
                </a:solidFill>
                <a:effectLst/>
                <a:latin typeface="Segoe UI" panose="020B0502040204020203" pitchFamily="34" charset="0"/>
              </a:rPr>
              <a:t>results do not change the outcomes drastically, but combined with the relatively low increase of</a:t>
            </a:r>
            <a:r>
              <a:rPr lang="pl-PL" b="0" i="0" noProof="0">
                <a:solidFill>
                  <a:srgbClr val="000000"/>
                </a:solidFill>
                <a:effectLst/>
                <a:latin typeface="Segoe UI" panose="020B0502040204020203" pitchFamily="34" charset="0"/>
              </a:rPr>
              <a:t> </a:t>
            </a:r>
            <a:r>
              <a:rPr lang="en-US" b="0" i="0" noProof="0">
                <a:solidFill>
                  <a:srgbClr val="000000"/>
                </a:solidFill>
                <a:effectLst/>
                <a:latin typeface="Segoe UI" panose="020B0502040204020203" pitchFamily="34" charset="0"/>
              </a:rPr>
              <a:t>computational time, they can be used to slightly enhance models’ performance. The process of</a:t>
            </a:r>
            <a:r>
              <a:rPr lang="pl-PL" b="0" i="0" noProof="0">
                <a:solidFill>
                  <a:srgbClr val="000000"/>
                </a:solidFill>
                <a:effectLst/>
                <a:latin typeface="Segoe UI" panose="020B0502040204020203" pitchFamily="34" charset="0"/>
              </a:rPr>
              <a:t> </a:t>
            </a:r>
            <a:r>
              <a:rPr lang="en-US" b="0" i="0" noProof="0">
                <a:solidFill>
                  <a:srgbClr val="000000"/>
                </a:solidFill>
                <a:effectLst/>
                <a:latin typeface="Segoe UI" panose="020B0502040204020203" pitchFamily="34" charset="0"/>
              </a:rPr>
              <a:t>choosing the optimal setting for the step should be executed carefully, as there is no heuristic</a:t>
            </a:r>
            <a:r>
              <a:rPr lang="pl-PL" b="0" i="0" noProof="0">
                <a:solidFill>
                  <a:srgbClr val="000000"/>
                </a:solidFill>
                <a:effectLst/>
                <a:latin typeface="Segoe UI" panose="020B0502040204020203" pitchFamily="34" charset="0"/>
              </a:rPr>
              <a:t> </a:t>
            </a:r>
            <a:r>
              <a:rPr lang="en-US" b="0" i="0" noProof="0">
                <a:solidFill>
                  <a:srgbClr val="000000"/>
                </a:solidFill>
                <a:effectLst/>
                <a:latin typeface="Segoe UI" panose="020B0502040204020203" pitchFamily="34" charset="0"/>
              </a:rPr>
              <a:t>approach that visibly better results.</a:t>
            </a:r>
          </a:p>
        </p:txBody>
      </p:sp>
    </p:spTree>
    <p:extLst>
      <p:ext uri="{BB962C8B-B14F-4D97-AF65-F5344CB8AC3E}">
        <p14:creationId xmlns:p14="http://schemas.microsoft.com/office/powerpoint/2010/main" val="1709003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noProof="0" dirty="0">
                <a:solidFill>
                  <a:srgbClr val="000000"/>
                </a:solidFill>
                <a:effectLst/>
                <a:latin typeface="Segoe UI" panose="020B0502040204020203" pitchFamily="34" charset="0"/>
              </a:rPr>
              <a:t>In order to do that I’m going to paint you the landscapes of four areas that are crucial for this study.</a:t>
            </a:r>
          </a:p>
          <a:p>
            <a:pPr marL="0" lvl="0" indent="0" algn="l" rtl="0">
              <a:spcBef>
                <a:spcPts val="0"/>
              </a:spcBef>
              <a:spcAft>
                <a:spcPts val="0"/>
              </a:spcAft>
              <a:buNone/>
            </a:pPr>
            <a:endParaRPr lang="en-US" b="0" i="0" noProof="0" dirty="0">
              <a:solidFill>
                <a:srgbClr val="000000"/>
              </a:solidFill>
              <a:effectLst/>
              <a:latin typeface="Segoe UI" panose="020B0502040204020203" pitchFamily="34" charset="0"/>
            </a:endParaRPr>
          </a:p>
          <a:p>
            <a:pPr marL="0" lvl="0" indent="0" algn="l" rtl="0">
              <a:spcBef>
                <a:spcPts val="0"/>
              </a:spcBef>
              <a:spcAft>
                <a:spcPts val="0"/>
              </a:spcAft>
              <a:buNone/>
            </a:pPr>
            <a:r>
              <a:rPr lang="en-US" b="0" i="0" noProof="0" dirty="0">
                <a:solidFill>
                  <a:srgbClr val="000000"/>
                </a:solidFill>
                <a:effectLst/>
                <a:latin typeface="Segoe UI" panose="020B0502040204020203" pitchFamily="34" charset="0"/>
              </a:rPr>
              <a:t>The first one regards the data preprocessing studies in general, </a:t>
            </a:r>
          </a:p>
          <a:p>
            <a:pPr marL="0" lvl="0" indent="0" algn="l" rtl="0">
              <a:spcBef>
                <a:spcPts val="0"/>
              </a:spcBef>
              <a:spcAft>
                <a:spcPts val="0"/>
              </a:spcAft>
              <a:buNone/>
            </a:pPr>
            <a:r>
              <a:rPr lang="en-US" b="0" i="0" noProof="0" dirty="0">
                <a:solidFill>
                  <a:srgbClr val="000000"/>
                </a:solidFill>
                <a:effectLst/>
                <a:latin typeface="Segoe UI" panose="020B0502040204020203" pitchFamily="34" charset="0"/>
              </a:rPr>
              <a:t>whereas the second is more practical as it focuses on an automatic data preprocessing attempts. </a:t>
            </a:r>
          </a:p>
          <a:p>
            <a:pPr marL="0" lvl="0" indent="0" algn="l" rtl="0">
              <a:spcBef>
                <a:spcPts val="0"/>
              </a:spcBef>
              <a:spcAft>
                <a:spcPts val="0"/>
              </a:spcAft>
              <a:buNone/>
            </a:pPr>
            <a:endParaRPr lang="en-US" b="0" i="0" noProof="0" dirty="0">
              <a:solidFill>
                <a:srgbClr val="000000"/>
              </a:solidFill>
              <a:effectLst/>
              <a:latin typeface="Segoe UI" panose="020B0502040204020203" pitchFamily="34" charset="0"/>
            </a:endParaRPr>
          </a:p>
          <a:p>
            <a:pPr marL="0" lvl="0" indent="0" algn="l" rtl="0">
              <a:spcBef>
                <a:spcPts val="0"/>
              </a:spcBef>
              <a:spcAft>
                <a:spcPts val="0"/>
              </a:spcAft>
              <a:buNone/>
            </a:pPr>
            <a:r>
              <a:rPr lang="en-US" b="0" i="0" noProof="0" dirty="0">
                <a:solidFill>
                  <a:srgbClr val="000000"/>
                </a:solidFill>
                <a:effectLst/>
                <a:latin typeface="Segoe UI" panose="020B0502040204020203" pitchFamily="34" charset="0"/>
              </a:rPr>
              <a:t>The last two on the other hand are related to different AutoML approaches, </a:t>
            </a:r>
          </a:p>
          <a:p>
            <a:pPr marL="0" lvl="0" indent="0" algn="l" rtl="0">
              <a:spcBef>
                <a:spcPts val="0"/>
              </a:spcBef>
              <a:spcAft>
                <a:spcPts val="0"/>
              </a:spcAft>
              <a:buNone/>
            </a:pPr>
            <a:r>
              <a:rPr lang="en-US" b="0" i="0" noProof="0" dirty="0">
                <a:solidFill>
                  <a:srgbClr val="000000"/>
                </a:solidFill>
                <a:effectLst/>
                <a:latin typeface="Segoe UI" panose="020B0502040204020203" pitchFamily="34" charset="0"/>
              </a:rPr>
              <a:t>and AutoML solutions in R.</a:t>
            </a:r>
          </a:p>
        </p:txBody>
      </p:sp>
    </p:spTree>
    <p:extLst>
      <p:ext uri="{BB962C8B-B14F-4D97-AF65-F5344CB8AC3E}">
        <p14:creationId xmlns:p14="http://schemas.microsoft.com/office/powerpoint/2010/main" val="27768400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a:t>So, let’s finally jump to the conclusions, that can be derived from current state of my study:</a:t>
            </a:r>
          </a:p>
          <a:p>
            <a:pPr marL="0" lvl="0" indent="0" algn="l" rtl="0">
              <a:spcBef>
                <a:spcPts val="0"/>
              </a:spcBef>
              <a:spcAft>
                <a:spcPts val="0"/>
              </a:spcAft>
              <a:buNone/>
            </a:pPr>
            <a:endParaRPr lang="pl-PL"/>
          </a:p>
          <a:p>
            <a:pPr marL="0" lvl="0" indent="0" algn="l" rtl="0">
              <a:spcBef>
                <a:spcPts val="0"/>
              </a:spcBef>
              <a:spcAft>
                <a:spcPts val="0"/>
              </a:spcAft>
              <a:buNone/>
            </a:pPr>
            <a:r>
              <a:rPr lang="en-US"/>
              <a:t>1. Trees, provide extremely efficient baseline models, which only use the most basic preprocessing strategies. However, in some cases of hard tasks, those results can be improved,</a:t>
            </a:r>
          </a:p>
          <a:p>
            <a:pPr marL="0" lvl="0" indent="0" algn="l" rtl="0">
              <a:spcBef>
                <a:spcPts val="0"/>
              </a:spcBef>
              <a:spcAft>
                <a:spcPts val="0"/>
              </a:spcAft>
              <a:buNone/>
            </a:pPr>
            <a:r>
              <a:rPr lang="en-US"/>
              <a:t>2. Well-suited removal strategies can improve models’ performance slightly, but in most cases, they did not affect the results, thus they are safe to use without extensive study,</a:t>
            </a:r>
          </a:p>
          <a:p>
            <a:pPr marL="0" lvl="0" indent="0" algn="l" rtl="0">
              <a:spcBef>
                <a:spcPts val="0"/>
              </a:spcBef>
              <a:spcAft>
                <a:spcPts val="0"/>
              </a:spcAft>
              <a:buNone/>
            </a:pPr>
            <a:r>
              <a:rPr lang="en-US"/>
              <a:t>3. Additionally they last for a short time, and feature removal leads to dimensionality reduction, which accelerates the training time,</a:t>
            </a:r>
          </a:p>
          <a:p>
            <a:pPr marL="0" lvl="0" indent="0" algn="l" rtl="0">
              <a:spcBef>
                <a:spcPts val="0"/>
              </a:spcBef>
              <a:spcAft>
                <a:spcPts val="0"/>
              </a:spcAft>
              <a:buNone/>
            </a:pPr>
            <a:r>
              <a:rPr lang="en-US"/>
              <a:t>4. In general longer preprocessing leads to shorter training which levels off full-time,</a:t>
            </a:r>
          </a:p>
          <a:p>
            <a:pPr marL="0" lvl="0" indent="0" algn="l" rtl="0">
              <a:spcBef>
                <a:spcPts val="0"/>
              </a:spcBef>
              <a:spcAft>
                <a:spcPts val="0"/>
              </a:spcAft>
              <a:buNone/>
            </a:pPr>
            <a:r>
              <a:rPr lang="en-US"/>
              <a:t>5. Feature selection methods are the most unstable part of the pipeline in the case of both time</a:t>
            </a:r>
            <a:r>
              <a:rPr lang="pl-PL"/>
              <a:t> </a:t>
            </a:r>
            <a:r>
              <a:rPr lang="en-US"/>
              <a:t>complexity and final results,</a:t>
            </a:r>
          </a:p>
          <a:p>
            <a:pPr marL="0" lvl="0" indent="0" algn="l" rtl="0">
              <a:spcBef>
                <a:spcPts val="0"/>
              </a:spcBef>
              <a:spcAft>
                <a:spcPts val="0"/>
              </a:spcAft>
              <a:buNone/>
            </a:pPr>
            <a:r>
              <a:rPr lang="en-US"/>
              <a:t>6. They are the most time-consuming part of preprocessing, although there are fast methods like</a:t>
            </a:r>
            <a:r>
              <a:rPr lang="pl-PL"/>
              <a:t> </a:t>
            </a:r>
            <a:r>
              <a:rPr lang="en-US"/>
              <a:t>MI, and BORUTA, and slow ones: MCFS, and VI,</a:t>
            </a:r>
          </a:p>
          <a:p>
            <a:pPr marL="0" lvl="0" indent="0" algn="l" rtl="0">
              <a:spcBef>
                <a:spcPts val="0"/>
              </a:spcBef>
              <a:spcAft>
                <a:spcPts val="0"/>
              </a:spcAft>
              <a:buNone/>
            </a:pPr>
            <a:r>
              <a:rPr lang="en-US"/>
              <a:t>7. Feature selection algorithms tend to worsen the performance, but in rare cases might lead to</a:t>
            </a:r>
            <a:r>
              <a:rPr lang="pl-PL"/>
              <a:t> </a:t>
            </a:r>
            <a:r>
              <a:rPr lang="en-US"/>
              <a:t>enhancing the outcomes.</a:t>
            </a:r>
          </a:p>
          <a:p>
            <a:pPr marL="0" lvl="0" indent="0" algn="l" rtl="0">
              <a:spcBef>
                <a:spcPts val="0"/>
              </a:spcBef>
              <a:spcAft>
                <a:spcPts val="0"/>
              </a:spcAft>
              <a:buNone/>
            </a:pPr>
            <a:endParaRPr lang="pl-PL"/>
          </a:p>
        </p:txBody>
      </p:sp>
    </p:spTree>
    <p:extLst>
      <p:ext uri="{BB962C8B-B14F-4D97-AF65-F5344CB8AC3E}">
        <p14:creationId xmlns:p14="http://schemas.microsoft.com/office/powerpoint/2010/main" val="26921196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t>So, thank you for your attention. I hope you enjoyed this presentation, and I'm open to some discussion and questions regarding our topic.</a:t>
            </a:r>
          </a:p>
        </p:txBody>
      </p:sp>
    </p:spTree>
    <p:extLst>
      <p:ext uri="{BB962C8B-B14F-4D97-AF65-F5344CB8AC3E}">
        <p14:creationId xmlns:p14="http://schemas.microsoft.com/office/powerpoint/2010/main" val="20229058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38879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7372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43977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1013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noProof="0" dirty="0">
                <a:solidFill>
                  <a:srgbClr val="000000"/>
                </a:solidFill>
                <a:effectLst/>
                <a:latin typeface="Segoe UI" panose="020B0502040204020203" pitchFamily="34" charset="0"/>
              </a:rPr>
              <a:t>Finally, when we combine all of them we will be able to comprehend the topic of my thesis. So, let’s start with the overview of data preprocessing studies</a:t>
            </a:r>
            <a:r>
              <a:rPr lang="pl-PL" b="0" i="0" noProof="0" dirty="0">
                <a:solidFill>
                  <a:srgbClr val="000000"/>
                </a:solidFill>
                <a:effectLst/>
                <a:latin typeface="Segoe UI" panose="020B0502040204020203" pitchFamily="34" charset="0"/>
              </a:rPr>
              <a:t>.</a:t>
            </a:r>
            <a:endParaRPr lang="en-US" b="0" i="0" noProof="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4253139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noProof="0" dirty="0">
                <a:solidFill>
                  <a:srgbClr val="000000"/>
                </a:solidFill>
                <a:effectLst/>
                <a:latin typeface="Segoe UI" panose="020B0502040204020203" pitchFamily="34" charset="0"/>
              </a:rPr>
              <a:t>As data scientists we cannot neglect the impact of the data preparation stage on the outcomes</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returned by the machine learning solutions. The importance of this part of the ML pipeline is</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undisputed, it even finds its way into spoken language, as a saying ’garbage in, garbage out’</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(GIGO), describing that inferior quality input always results in poor output. The reflection of</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those beliefs is clearly visible in Anaconda’s report.</a:t>
            </a:r>
            <a:endParaRPr lang="pl-PL" b="0" i="0" noProof="0" dirty="0">
              <a:solidFill>
                <a:srgbClr val="000000"/>
              </a:solidFill>
              <a:effectLst/>
              <a:latin typeface="Segoe UI" panose="020B0502040204020203" pitchFamily="34" charset="0"/>
            </a:endParaRPr>
          </a:p>
          <a:p>
            <a:pPr marL="0" lvl="0" indent="0" algn="l" rtl="0">
              <a:spcBef>
                <a:spcPts val="0"/>
              </a:spcBef>
              <a:spcAft>
                <a:spcPts val="0"/>
              </a:spcAft>
              <a:buNone/>
            </a:pPr>
            <a:endParaRPr lang="pl-PL" b="0" i="0" noProof="0" dirty="0">
              <a:solidFill>
                <a:srgbClr val="000000"/>
              </a:solidFill>
              <a:effectLst/>
              <a:latin typeface="Segoe UI" panose="020B0502040204020203" pitchFamily="34" charset="0"/>
            </a:endParaRPr>
          </a:p>
          <a:p>
            <a:pPr marL="0" lvl="0" indent="0" algn="l" rtl="0">
              <a:spcBef>
                <a:spcPts val="0"/>
              </a:spcBef>
              <a:spcAft>
                <a:spcPts val="0"/>
              </a:spcAft>
              <a:buNone/>
            </a:pPr>
            <a:r>
              <a:rPr lang="pl-PL" b="0" i="0" noProof="0" dirty="0">
                <a:solidFill>
                  <a:srgbClr val="000000"/>
                </a:solidFill>
                <a:effectLst/>
                <a:latin typeface="Segoe UI" panose="020B0502040204020203" pitchFamily="34" charset="0"/>
              </a:rPr>
              <a:t>T</a:t>
            </a:r>
            <a:r>
              <a:rPr lang="en-US" b="0" i="0" noProof="0" dirty="0">
                <a:solidFill>
                  <a:srgbClr val="000000"/>
                </a:solidFill>
                <a:effectLst/>
                <a:latin typeface="Segoe UI" panose="020B0502040204020203" pitchFamily="34" charset="0"/>
              </a:rPr>
              <a:t>he study backs up the common knowledge that ML specialists spend the least time on tasks</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related to modeling (27%), they focus more on the plotting and presentation of results (29%),</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and data preparation and cleaning (38%). It proves, that this part of the machine learning</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pipeline is of utmost importance.</a:t>
            </a:r>
            <a:endParaRPr lang="pl-PL" b="0" i="0" noProof="0" dirty="0">
              <a:solidFill>
                <a:srgbClr val="000000"/>
              </a:solidFill>
              <a:effectLst/>
              <a:latin typeface="Segoe UI" panose="020B0502040204020203" pitchFamily="34" charset="0"/>
            </a:endParaRPr>
          </a:p>
          <a:p>
            <a:pPr marL="0" lvl="0" indent="0" algn="l" rtl="0">
              <a:spcBef>
                <a:spcPts val="0"/>
              </a:spcBef>
              <a:spcAft>
                <a:spcPts val="0"/>
              </a:spcAft>
              <a:buNone/>
            </a:pPr>
            <a:endParaRPr lang="pl-PL" b="0" i="0" noProof="0" dirty="0">
              <a:solidFill>
                <a:srgbClr val="000000"/>
              </a:solidFill>
              <a:effectLst/>
              <a:latin typeface="Segoe UI" panose="020B0502040204020203" pitchFamily="34" charset="0"/>
            </a:endParaRPr>
          </a:p>
          <a:p>
            <a:pPr marL="0" lvl="0" indent="0" algn="l" rtl="0">
              <a:spcBef>
                <a:spcPts val="0"/>
              </a:spcBef>
              <a:spcAft>
                <a:spcPts val="0"/>
              </a:spcAft>
              <a:buNone/>
            </a:pPr>
            <a:r>
              <a:rPr lang="en-US" b="0" i="0" noProof="0" dirty="0">
                <a:solidFill>
                  <a:srgbClr val="000000"/>
                </a:solidFill>
                <a:effectLst/>
                <a:latin typeface="Segoe UI" panose="020B0502040204020203" pitchFamily="34" charset="0"/>
              </a:rPr>
              <a:t>However, the sole knowledge that in general, we should preprocess the data before the modeling</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phase is not enough as it does not describe how we can do this. The literature offers an</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abundance of approaches for data preparation, varying for different tasks, used models, or even</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particular datasets, which overwhelms not only newcomers but also experienced ML engineers.</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Thankfully, the scientific community tries to find a solution for such issues by conducting</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multiple studies regarding the optimal choice of preprocessing strategies for various settings.</a:t>
            </a:r>
          </a:p>
        </p:txBody>
      </p:sp>
    </p:spTree>
    <p:extLst>
      <p:ext uri="{BB962C8B-B14F-4D97-AF65-F5344CB8AC3E}">
        <p14:creationId xmlns:p14="http://schemas.microsoft.com/office/powerpoint/2010/main" val="3871076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noProof="0" dirty="0">
                <a:solidFill>
                  <a:srgbClr val="000000"/>
                </a:solidFill>
                <a:effectLst/>
                <a:latin typeface="Segoe UI" panose="020B0502040204020203" pitchFamily="34" charset="0"/>
              </a:rPr>
              <a:t>An example of such study, regards the importance of data preprocessing for neural architectures</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[Isik et al., 2012]. It is an extremely interesting case, as it dates back to 2012 when the data</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science community witnessed a sudden growth of interest regarding artificial neural networks</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(ANNs), which immediately resulted in a model-specific data preparation study. In their</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work, the authors underline that the performance of ANNs is highly dependent on the data</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quality, and used preprocessing methods.</a:t>
            </a:r>
            <a:endParaRPr lang="pl-PL" b="0" i="0" noProof="0" dirty="0">
              <a:solidFill>
                <a:srgbClr val="000000"/>
              </a:solidFill>
              <a:effectLst/>
              <a:latin typeface="Segoe UI" panose="020B0502040204020203" pitchFamily="34" charset="0"/>
            </a:endParaRPr>
          </a:p>
          <a:p>
            <a:pPr marL="0" lvl="0" indent="0" algn="l" rtl="0">
              <a:spcBef>
                <a:spcPts val="0"/>
              </a:spcBef>
              <a:spcAft>
                <a:spcPts val="0"/>
              </a:spcAft>
              <a:buNone/>
            </a:pPr>
            <a:endParaRPr lang="pl-PL" b="0" i="0" noProof="0" dirty="0">
              <a:solidFill>
                <a:srgbClr val="000000"/>
              </a:solidFill>
              <a:effectLst/>
              <a:latin typeface="Segoe UI" panose="020B0502040204020203" pitchFamily="34" charset="0"/>
            </a:endParaRPr>
          </a:p>
          <a:p>
            <a:pPr marL="0" lvl="0" indent="0" algn="l" rtl="0">
              <a:spcBef>
                <a:spcPts val="0"/>
              </a:spcBef>
              <a:spcAft>
                <a:spcPts val="0"/>
              </a:spcAft>
              <a:buNone/>
            </a:pPr>
            <a:r>
              <a:rPr lang="en-US" b="0" i="0" noProof="0" dirty="0">
                <a:solidFill>
                  <a:srgbClr val="000000"/>
                </a:solidFill>
                <a:effectLst/>
                <a:latin typeface="Segoe UI" panose="020B0502040204020203" pitchFamily="34" charset="0"/>
              </a:rPr>
              <a:t>Another group of preprocessing strategies studies regards specific ML tasks, such as time series</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predictions [</a:t>
            </a:r>
            <a:r>
              <a:rPr lang="en-US" b="0" i="0" noProof="0" dirty="0" err="1">
                <a:solidFill>
                  <a:srgbClr val="000000"/>
                </a:solidFill>
                <a:effectLst/>
                <a:latin typeface="Segoe UI" panose="020B0502040204020203" pitchFamily="34" charset="0"/>
              </a:rPr>
              <a:t>Shopov</a:t>
            </a:r>
            <a:r>
              <a:rPr lang="en-US" b="0" i="0" noProof="0" dirty="0">
                <a:solidFill>
                  <a:srgbClr val="000000"/>
                </a:solidFill>
                <a:effectLst/>
                <a:latin typeface="Segoe UI" panose="020B0502040204020203" pitchFamily="34" charset="0"/>
              </a:rPr>
              <a:t> and Markova, 2013]. This paper focuses on a different task, where the</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major issues are connected to missing data and the presence of unwanted outliers.</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The results prove,</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that when the number of missing values or outliers is higher than 10%, the forecasts achieved</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on raw results yield large errors, whereas after applying data preprocessing strategies, we are</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still able to obtain reasonable results</a:t>
            </a:r>
            <a:r>
              <a:rPr lang="pl-PL" b="0" i="0" noProof="0" dirty="0">
                <a:solidFill>
                  <a:srgbClr val="000000"/>
                </a:solidFill>
                <a:effectLst/>
                <a:latin typeface="Segoe UI" panose="020B0502040204020203" pitchFamily="34" charset="0"/>
              </a:rPr>
              <a:t>.</a:t>
            </a:r>
          </a:p>
          <a:p>
            <a:pPr marL="0" lvl="0" indent="0" algn="l" rtl="0">
              <a:spcBef>
                <a:spcPts val="0"/>
              </a:spcBef>
              <a:spcAft>
                <a:spcPts val="0"/>
              </a:spcAft>
              <a:buNone/>
            </a:pPr>
            <a:endParaRPr lang="pl-PL" b="0" i="0" noProof="0" dirty="0">
              <a:solidFill>
                <a:srgbClr val="000000"/>
              </a:solidFill>
              <a:effectLst/>
              <a:latin typeface="Segoe UI" panose="020B0502040204020203" pitchFamily="34" charset="0"/>
            </a:endParaRPr>
          </a:p>
          <a:p>
            <a:pPr marL="0" lvl="0" indent="0" algn="l" rtl="0">
              <a:spcBef>
                <a:spcPts val="0"/>
              </a:spcBef>
              <a:spcAft>
                <a:spcPts val="0"/>
              </a:spcAft>
              <a:buNone/>
            </a:pPr>
            <a:r>
              <a:rPr lang="en-US" b="0" i="0" noProof="0" dirty="0">
                <a:solidFill>
                  <a:srgbClr val="000000"/>
                </a:solidFill>
                <a:effectLst/>
                <a:latin typeface="Segoe UI" panose="020B0502040204020203" pitchFamily="34" charset="0"/>
              </a:rPr>
              <a:t>Similar study, has been conducted in order to evaluate multiple commonly used preprocessing</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strategies for semantic analysis task [</a:t>
            </a:r>
            <a:r>
              <a:rPr lang="en-US" b="0" i="0" noProof="0" dirty="0" err="1">
                <a:solidFill>
                  <a:srgbClr val="000000"/>
                </a:solidFill>
                <a:effectLst/>
                <a:latin typeface="Segoe UI" panose="020B0502040204020203" pitchFamily="34" charset="0"/>
              </a:rPr>
              <a:t>Symeonidis</a:t>
            </a:r>
            <a:r>
              <a:rPr lang="en-US" b="0" i="0" noProof="0" dirty="0">
                <a:solidFill>
                  <a:srgbClr val="000000"/>
                </a:solidFill>
                <a:effectLst/>
                <a:latin typeface="Segoe UI" panose="020B0502040204020203" pitchFamily="34" charset="0"/>
              </a:rPr>
              <a:t> et al., 2018]. The authors experimentally</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compared 15 different approaches on two Twitter datasets, and applied three machine learning</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algorithms in order to cover a wide range of methods.</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For example, the</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results indicate that the removal of numbers, stemming, and replacing the repetitions of</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punctuation positively impact the performance in all cases, whereas the removal of punctuation, lower-casing the text, or replacing slang and abbreviations worsen the models’ performance.</a:t>
            </a:r>
            <a:endParaRPr lang="pl-PL" b="0" i="0" noProof="0" dirty="0">
              <a:solidFill>
                <a:srgbClr val="000000"/>
              </a:solidFill>
              <a:effectLst/>
              <a:latin typeface="Segoe UI" panose="020B0502040204020203" pitchFamily="34" charset="0"/>
            </a:endParaRPr>
          </a:p>
          <a:p>
            <a:pPr marL="0" lvl="0" indent="0" algn="l" rtl="0">
              <a:spcBef>
                <a:spcPts val="0"/>
              </a:spcBef>
              <a:spcAft>
                <a:spcPts val="0"/>
              </a:spcAft>
              <a:buNone/>
            </a:pPr>
            <a:endParaRPr lang="pl-PL" b="0" i="0" noProof="0" dirty="0">
              <a:solidFill>
                <a:srgbClr val="000000"/>
              </a:solidFill>
              <a:effectLst/>
              <a:latin typeface="Segoe UI" panose="020B0502040204020203" pitchFamily="34" charset="0"/>
            </a:endParaRPr>
          </a:p>
          <a:p>
            <a:pPr marL="0" lvl="0" indent="0" algn="l" rtl="0">
              <a:spcBef>
                <a:spcPts val="0"/>
              </a:spcBef>
              <a:spcAft>
                <a:spcPts val="0"/>
              </a:spcAft>
              <a:buNone/>
            </a:pPr>
            <a:r>
              <a:rPr lang="pl-PL" b="0" i="0" noProof="0" dirty="0">
                <a:solidFill>
                  <a:srgbClr val="000000"/>
                </a:solidFill>
                <a:effectLst/>
                <a:latin typeface="Segoe UI" panose="020B0502040204020203" pitchFamily="34" charset="0"/>
              </a:rPr>
              <a:t>The </a:t>
            </a:r>
            <a:r>
              <a:rPr lang="pl-PL" b="0" i="0" noProof="0" dirty="0" err="1">
                <a:solidFill>
                  <a:srgbClr val="000000"/>
                </a:solidFill>
                <a:effectLst/>
                <a:latin typeface="Segoe UI" panose="020B0502040204020203" pitchFamily="34" charset="0"/>
              </a:rPr>
              <a:t>aforementioned</a:t>
            </a:r>
            <a:r>
              <a:rPr lang="pl-PL" b="0" i="0" noProof="0" dirty="0">
                <a:solidFill>
                  <a:srgbClr val="000000"/>
                </a:solidFill>
                <a:effectLst/>
                <a:latin typeface="Segoe UI" panose="020B0502040204020203" pitchFamily="34" charset="0"/>
              </a:rPr>
              <a:t> </a:t>
            </a:r>
            <a:r>
              <a:rPr lang="pl-PL" b="0" i="0" noProof="0" dirty="0" err="1">
                <a:solidFill>
                  <a:srgbClr val="000000"/>
                </a:solidFill>
                <a:effectLst/>
                <a:latin typeface="Segoe UI" panose="020B0502040204020203" pitchFamily="34" charset="0"/>
              </a:rPr>
              <a:t>papers</a:t>
            </a:r>
            <a:r>
              <a:rPr lang="pl-PL" b="0" i="0" noProof="0" dirty="0">
                <a:solidFill>
                  <a:srgbClr val="000000"/>
                </a:solidFill>
                <a:effectLst/>
                <a:latin typeface="Segoe UI" panose="020B0502040204020203" pitchFamily="34" charset="0"/>
              </a:rPr>
              <a:t>, </a:t>
            </a:r>
            <a:r>
              <a:rPr lang="pl-PL" b="0" i="0" noProof="0" dirty="0" err="1">
                <a:solidFill>
                  <a:srgbClr val="000000"/>
                </a:solidFill>
                <a:effectLst/>
                <a:latin typeface="Segoe UI" panose="020B0502040204020203" pitchFamily="34" charset="0"/>
              </a:rPr>
              <a:t>underline</a:t>
            </a:r>
            <a:r>
              <a:rPr lang="pl-PL" b="0" i="0" noProof="0" dirty="0">
                <a:solidFill>
                  <a:srgbClr val="000000"/>
                </a:solidFill>
                <a:effectLst/>
                <a:latin typeface="Segoe UI" panose="020B0502040204020203" pitchFamily="34" charset="0"/>
              </a:rPr>
              <a:t> the </a:t>
            </a:r>
            <a:r>
              <a:rPr lang="pl-PL" b="0" i="0" noProof="0" dirty="0" err="1">
                <a:solidFill>
                  <a:srgbClr val="000000"/>
                </a:solidFill>
                <a:effectLst/>
                <a:latin typeface="Segoe UI" panose="020B0502040204020203" pitchFamily="34" charset="0"/>
              </a:rPr>
              <a:t>importance</a:t>
            </a:r>
            <a:r>
              <a:rPr lang="pl-PL" b="0" i="0" noProof="0" dirty="0">
                <a:solidFill>
                  <a:srgbClr val="000000"/>
                </a:solidFill>
                <a:effectLst/>
                <a:latin typeface="Segoe UI" panose="020B0502040204020203" pitchFamily="34" charset="0"/>
              </a:rPr>
              <a:t> of data preprocessing, </a:t>
            </a:r>
            <a:r>
              <a:rPr lang="pl-PL" b="0" i="0" noProof="0" dirty="0" err="1">
                <a:solidFill>
                  <a:srgbClr val="000000"/>
                </a:solidFill>
                <a:effectLst/>
                <a:latin typeface="Segoe UI" panose="020B0502040204020203" pitchFamily="34" charset="0"/>
              </a:rPr>
              <a:t>regardless</a:t>
            </a:r>
            <a:r>
              <a:rPr lang="pl-PL" b="0" i="0" noProof="0" dirty="0">
                <a:solidFill>
                  <a:srgbClr val="000000"/>
                </a:solidFill>
                <a:effectLst/>
                <a:latin typeface="Segoe UI" panose="020B0502040204020203" pitchFamily="34" charset="0"/>
              </a:rPr>
              <a:t> of the </a:t>
            </a:r>
            <a:r>
              <a:rPr lang="pl-PL" b="0" i="0" noProof="0" dirty="0" err="1">
                <a:solidFill>
                  <a:srgbClr val="000000"/>
                </a:solidFill>
                <a:effectLst/>
                <a:latin typeface="Segoe UI" panose="020B0502040204020203" pitchFamily="34" charset="0"/>
              </a:rPr>
              <a:t>machine</a:t>
            </a:r>
            <a:r>
              <a:rPr lang="pl-PL" b="0" i="0" noProof="0" dirty="0">
                <a:solidFill>
                  <a:srgbClr val="000000"/>
                </a:solidFill>
                <a:effectLst/>
                <a:latin typeface="Segoe UI" panose="020B0502040204020203" pitchFamily="34" charset="0"/>
              </a:rPr>
              <a:t> learning </a:t>
            </a:r>
            <a:r>
              <a:rPr lang="pl-PL" b="0" i="0" noProof="0" dirty="0" err="1">
                <a:solidFill>
                  <a:srgbClr val="000000"/>
                </a:solidFill>
                <a:effectLst/>
                <a:latin typeface="Segoe UI" panose="020B0502040204020203" pitchFamily="34" charset="0"/>
              </a:rPr>
              <a:t>sub-domain</a:t>
            </a:r>
            <a:r>
              <a:rPr lang="pl-PL" b="0" i="0" noProof="0" dirty="0">
                <a:solidFill>
                  <a:srgbClr val="000000"/>
                </a:solidFill>
                <a:effectLst/>
                <a:latin typeface="Segoe UI" panose="020B0502040204020203" pitchFamily="34" charset="0"/>
              </a:rPr>
              <a:t>, and point out the </a:t>
            </a:r>
            <a:r>
              <a:rPr lang="pl-PL" b="0" i="0" noProof="0" dirty="0" err="1">
                <a:solidFill>
                  <a:srgbClr val="000000"/>
                </a:solidFill>
                <a:effectLst/>
                <a:latin typeface="Segoe UI" panose="020B0502040204020203" pitchFamily="34" charset="0"/>
              </a:rPr>
              <a:t>need</a:t>
            </a:r>
            <a:r>
              <a:rPr lang="pl-PL" b="0" i="0" noProof="0" dirty="0">
                <a:solidFill>
                  <a:srgbClr val="000000"/>
                </a:solidFill>
                <a:effectLst/>
                <a:latin typeface="Segoe UI" panose="020B0502040204020203" pitchFamily="34" charset="0"/>
              </a:rPr>
              <a:t> for </a:t>
            </a:r>
            <a:r>
              <a:rPr lang="pl-PL" b="0" i="0" noProof="0" dirty="0" err="1">
                <a:solidFill>
                  <a:srgbClr val="000000"/>
                </a:solidFill>
                <a:effectLst/>
                <a:latin typeface="Segoe UI" panose="020B0502040204020203" pitchFamily="34" charset="0"/>
              </a:rPr>
              <a:t>case-specific</a:t>
            </a:r>
            <a:r>
              <a:rPr lang="pl-PL" b="0" i="0" noProof="0" dirty="0">
                <a:solidFill>
                  <a:srgbClr val="000000"/>
                </a:solidFill>
                <a:effectLst/>
                <a:latin typeface="Segoe UI" panose="020B0502040204020203" pitchFamily="34" charset="0"/>
              </a:rPr>
              <a:t> </a:t>
            </a:r>
            <a:r>
              <a:rPr lang="pl-PL" b="0" i="0" noProof="0" dirty="0" err="1">
                <a:solidFill>
                  <a:srgbClr val="000000"/>
                </a:solidFill>
                <a:effectLst/>
                <a:latin typeface="Segoe UI" panose="020B0502040204020203" pitchFamily="34" charset="0"/>
              </a:rPr>
              <a:t>studies</a:t>
            </a:r>
            <a:r>
              <a:rPr lang="pl-PL" b="0" i="0" noProof="0" dirty="0">
                <a:solidFill>
                  <a:srgbClr val="000000"/>
                </a:solidFill>
                <a:effectLst/>
                <a:latin typeface="Segoe UI" panose="020B0502040204020203" pitchFamily="34" charset="0"/>
              </a:rPr>
              <a:t>. The </a:t>
            </a:r>
            <a:r>
              <a:rPr lang="pl-PL" b="0" i="0" noProof="0" dirty="0" err="1">
                <a:solidFill>
                  <a:srgbClr val="000000"/>
                </a:solidFill>
                <a:effectLst/>
                <a:latin typeface="Segoe UI" panose="020B0502040204020203" pitchFamily="34" charset="0"/>
              </a:rPr>
              <a:t>presented</a:t>
            </a:r>
            <a:r>
              <a:rPr lang="pl-PL" b="0" i="0" noProof="0" dirty="0">
                <a:solidFill>
                  <a:srgbClr val="000000"/>
                </a:solidFill>
                <a:effectLst/>
                <a:latin typeface="Segoe UI" panose="020B0502040204020203" pitchFamily="34" charset="0"/>
              </a:rPr>
              <a:t> </a:t>
            </a:r>
            <a:r>
              <a:rPr lang="pl-PL" b="0" i="0" noProof="0" dirty="0" err="1">
                <a:solidFill>
                  <a:srgbClr val="000000"/>
                </a:solidFill>
                <a:effectLst/>
                <a:latin typeface="Segoe UI" panose="020B0502040204020203" pitchFamily="34" charset="0"/>
              </a:rPr>
              <a:t>papers</a:t>
            </a:r>
            <a:r>
              <a:rPr lang="pl-PL" b="0" i="0" noProof="0" dirty="0">
                <a:solidFill>
                  <a:srgbClr val="000000"/>
                </a:solidFill>
                <a:effectLst/>
                <a:latin typeface="Segoe UI" panose="020B0502040204020203" pitchFamily="34" charset="0"/>
              </a:rPr>
              <a:t> </a:t>
            </a:r>
            <a:r>
              <a:rPr lang="pl-PL" b="0" i="0" noProof="0" dirty="0" err="1">
                <a:solidFill>
                  <a:srgbClr val="000000"/>
                </a:solidFill>
                <a:effectLst/>
                <a:latin typeface="Segoe UI" panose="020B0502040204020203" pitchFamily="34" charset="0"/>
              </a:rPr>
              <a:t>provide</a:t>
            </a:r>
            <a:r>
              <a:rPr lang="en-US" b="0" i="0" noProof="0" dirty="0">
                <a:solidFill>
                  <a:srgbClr val="000000"/>
                </a:solidFill>
                <a:effectLst/>
                <a:latin typeface="Segoe UI" panose="020B0502040204020203" pitchFamily="34" charset="0"/>
              </a:rPr>
              <a:t> extremely valuable results, even though the questions regarding some areas, such as</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tree-based models, remain unanswered</a:t>
            </a:r>
            <a:r>
              <a:rPr lang="pl-PL" b="0" i="0" noProof="0" dirty="0">
                <a:solidFill>
                  <a:srgbClr val="000000"/>
                </a:solidFill>
                <a:effectLst/>
                <a:latin typeface="Segoe UI" panose="020B0502040204020203" pitchFamily="34" charset="0"/>
              </a:rPr>
              <a:t>, </a:t>
            </a:r>
            <a:r>
              <a:rPr lang="pl-PL" b="0" i="0" noProof="0" dirty="0" err="1">
                <a:solidFill>
                  <a:srgbClr val="000000"/>
                </a:solidFill>
                <a:effectLst/>
                <a:latin typeface="Segoe UI" panose="020B0502040204020203" pitchFamily="34" charset="0"/>
              </a:rPr>
              <a:t>which</a:t>
            </a:r>
            <a:r>
              <a:rPr lang="pl-PL" b="0" i="0" noProof="0" dirty="0">
                <a:solidFill>
                  <a:srgbClr val="000000"/>
                </a:solidFill>
                <a:effectLst/>
                <a:latin typeface="Segoe UI" panose="020B0502040204020203" pitchFamily="34" charset="0"/>
              </a:rPr>
              <a:t> </a:t>
            </a:r>
            <a:r>
              <a:rPr lang="pl-PL" b="0" i="0" noProof="0" dirty="0" err="1">
                <a:solidFill>
                  <a:srgbClr val="000000"/>
                </a:solidFill>
                <a:effectLst/>
                <a:latin typeface="Segoe UI" panose="020B0502040204020203" pitchFamily="34" charset="0"/>
              </a:rPr>
              <a:t>generates</a:t>
            </a:r>
            <a:r>
              <a:rPr lang="pl-PL" b="0" i="0" noProof="0" dirty="0">
                <a:solidFill>
                  <a:srgbClr val="000000"/>
                </a:solidFill>
                <a:effectLst/>
                <a:latin typeface="Segoe UI" panose="020B0502040204020203" pitchFamily="34" charset="0"/>
              </a:rPr>
              <a:t> </a:t>
            </a:r>
            <a:r>
              <a:rPr lang="pl-PL" b="0" i="0" noProof="0" dirty="0" err="1">
                <a:solidFill>
                  <a:srgbClr val="000000"/>
                </a:solidFill>
                <a:effectLst/>
                <a:latin typeface="Segoe UI" panose="020B0502040204020203" pitchFamily="34" charset="0"/>
              </a:rPr>
              <a:t>an</a:t>
            </a:r>
            <a:r>
              <a:rPr lang="pl-PL" b="0" i="0" noProof="0" dirty="0">
                <a:solidFill>
                  <a:srgbClr val="000000"/>
                </a:solidFill>
                <a:effectLst/>
                <a:latin typeface="Segoe UI" panose="020B0502040204020203" pitchFamily="34" charset="0"/>
              </a:rPr>
              <a:t> </a:t>
            </a:r>
            <a:r>
              <a:rPr lang="pl-PL" b="0" i="0" noProof="0" dirty="0" err="1">
                <a:solidFill>
                  <a:srgbClr val="000000"/>
                </a:solidFill>
                <a:effectLst/>
                <a:latin typeface="Segoe UI" panose="020B0502040204020203" pitchFamily="34" charset="0"/>
              </a:rPr>
              <a:t>opportunity</a:t>
            </a:r>
            <a:r>
              <a:rPr lang="pl-PL" b="0" i="0" noProof="0" dirty="0">
                <a:solidFill>
                  <a:srgbClr val="000000"/>
                </a:solidFill>
                <a:effectLst/>
                <a:latin typeface="Segoe UI" panose="020B0502040204020203" pitchFamily="34" charset="0"/>
              </a:rPr>
              <a:t> for my </a:t>
            </a:r>
            <a:r>
              <a:rPr lang="pl-PL" b="0" i="0" noProof="0" dirty="0" err="1">
                <a:solidFill>
                  <a:srgbClr val="000000"/>
                </a:solidFill>
                <a:effectLst/>
                <a:latin typeface="Segoe UI" panose="020B0502040204020203" pitchFamily="34" charset="0"/>
              </a:rPr>
              <a:t>own</a:t>
            </a:r>
            <a:r>
              <a:rPr lang="pl-PL" b="0" i="0" noProof="0" dirty="0">
                <a:solidFill>
                  <a:srgbClr val="000000"/>
                </a:solidFill>
                <a:effectLst/>
                <a:latin typeface="Segoe UI" panose="020B0502040204020203" pitchFamily="34" charset="0"/>
              </a:rPr>
              <a:t> study.</a:t>
            </a:r>
            <a:endParaRPr lang="en-US" b="0" i="0" noProof="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1979841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b="0" i="0" noProof="0" dirty="0">
                <a:solidFill>
                  <a:srgbClr val="000000"/>
                </a:solidFill>
                <a:effectLst/>
                <a:latin typeface="Segoe UI" panose="020B0502040204020203" pitchFamily="34" charset="0"/>
              </a:rPr>
              <a:t>W</a:t>
            </a:r>
            <a:r>
              <a:rPr lang="en-US" b="0" i="0" noProof="0" dirty="0">
                <a:solidFill>
                  <a:srgbClr val="000000"/>
                </a:solidFill>
                <a:effectLst/>
                <a:latin typeface="Segoe UI" panose="020B0502040204020203" pitchFamily="34" charset="0"/>
              </a:rPr>
              <a:t>e would expect that AutoML, whose objective is not limited</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to producing models only, would prepare solutions for automated data preparation. There</a:t>
            </a:r>
          </a:p>
          <a:p>
            <a:pPr marL="0" lvl="0" indent="0" algn="l" rtl="0">
              <a:spcBef>
                <a:spcPts val="0"/>
              </a:spcBef>
              <a:spcAft>
                <a:spcPts val="0"/>
              </a:spcAft>
              <a:buNone/>
            </a:pPr>
            <a:r>
              <a:rPr lang="en-US" b="0" i="0" noProof="0" dirty="0">
                <a:solidFill>
                  <a:srgbClr val="000000"/>
                </a:solidFill>
                <a:effectLst/>
                <a:latin typeface="Segoe UI" panose="020B0502040204020203" pitchFamily="34" charset="0"/>
              </a:rPr>
              <a:t>are examples like the </a:t>
            </a:r>
            <a:r>
              <a:rPr lang="en-US" b="0" i="0" noProof="0" dirty="0" err="1">
                <a:solidFill>
                  <a:srgbClr val="000000"/>
                </a:solidFill>
                <a:effectLst/>
                <a:latin typeface="Segoe UI" panose="020B0502040204020203" pitchFamily="34" charset="0"/>
              </a:rPr>
              <a:t>CRoss</a:t>
            </a:r>
            <a:r>
              <a:rPr lang="en-US" b="0" i="0" noProof="0" dirty="0">
                <a:solidFill>
                  <a:srgbClr val="000000"/>
                </a:solidFill>
                <a:effectLst/>
                <a:latin typeface="Segoe UI" panose="020B0502040204020203" pitchFamily="34" charset="0"/>
              </a:rPr>
              <a:t> Industry Standard Process for Data Mining (CRISP-DM)</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[Wirth and </a:t>
            </a:r>
            <a:r>
              <a:rPr lang="en-US" b="0" i="0" noProof="0" dirty="0" err="1">
                <a:solidFill>
                  <a:srgbClr val="000000"/>
                </a:solidFill>
                <a:effectLst/>
                <a:latin typeface="Segoe UI" panose="020B0502040204020203" pitchFamily="34" charset="0"/>
              </a:rPr>
              <a:t>Hipp</a:t>
            </a:r>
            <a:r>
              <a:rPr lang="en-US" b="0" i="0" noProof="0" dirty="0">
                <a:solidFill>
                  <a:srgbClr val="000000"/>
                </a:solidFill>
                <a:effectLst/>
                <a:latin typeface="Segoe UI" panose="020B0502040204020203" pitchFamily="34" charset="0"/>
              </a:rPr>
              <a:t>, 2000] being the most common methodology for data mining, analytics,</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and data science projects. However, the basic framework of </a:t>
            </a:r>
            <a:r>
              <a:rPr lang="pl-PL" b="0" i="0" noProof="0" dirty="0" err="1">
                <a:solidFill>
                  <a:srgbClr val="000000"/>
                </a:solidFill>
                <a:effectLst/>
                <a:latin typeface="Segoe UI" panose="020B0502040204020203" pitchFamily="34" charset="0"/>
              </a:rPr>
              <a:t>this</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machine</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learning system is focused entirely on the preparation of models based on data entered by the</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user, even though they incorporate automatic data preparation techniques inside their pipelines.</a:t>
            </a:r>
            <a:endParaRPr lang="pl-PL" b="0" i="0" noProof="0" dirty="0">
              <a:solidFill>
                <a:srgbClr val="000000"/>
              </a:solidFill>
              <a:effectLst/>
              <a:latin typeface="Segoe UI" panose="020B0502040204020203" pitchFamily="34" charset="0"/>
            </a:endParaRPr>
          </a:p>
          <a:p>
            <a:pPr marL="0" lvl="0" indent="0" algn="l" rtl="0">
              <a:spcBef>
                <a:spcPts val="0"/>
              </a:spcBef>
              <a:spcAft>
                <a:spcPts val="0"/>
              </a:spcAft>
              <a:buNone/>
            </a:pPr>
            <a:endParaRPr lang="pl-PL" b="0" i="0" noProof="0" dirty="0">
              <a:solidFill>
                <a:srgbClr val="000000"/>
              </a:solidFill>
              <a:effectLst/>
              <a:latin typeface="Segoe UI" panose="020B0502040204020203" pitchFamily="34" charset="0"/>
            </a:endParaRPr>
          </a:p>
          <a:p>
            <a:pPr marL="0" lvl="0" indent="0" algn="l" rtl="0">
              <a:spcBef>
                <a:spcPts val="0"/>
              </a:spcBef>
              <a:spcAft>
                <a:spcPts val="0"/>
              </a:spcAft>
              <a:buNone/>
            </a:pPr>
            <a:r>
              <a:rPr lang="en-US" b="0" i="0" noProof="0" dirty="0">
                <a:solidFill>
                  <a:srgbClr val="000000"/>
                </a:solidFill>
                <a:effectLst/>
                <a:latin typeface="Segoe UI" panose="020B0502040204020203" pitchFamily="34" charset="0"/>
              </a:rPr>
              <a:t>There are only a few solutions such as the Atlantic [Santos and Ferreira, 2023] package in</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Python that attempt to automate this part of the machine learning pipeline and expose</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those features to the users in an approachable way. This tool integrates multiple customizable</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preprocessing mechanisms, including date-time feature engineering, automated feature selection,</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categorical encoding techniques, and null imputation methods. Even though the main goal</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of Atlantic is to automatically identify the best combination of preprocessing mechanisms for</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a specific dataset, it lacks a thorough evaluation of whether their solutions actually improve</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models’ performance. Luckily, it presents a great opportunity for such studies, thanks to the</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well-designed user interface.</a:t>
            </a:r>
          </a:p>
        </p:txBody>
      </p:sp>
    </p:spTree>
    <p:extLst>
      <p:ext uri="{BB962C8B-B14F-4D97-AF65-F5344CB8AC3E}">
        <p14:creationId xmlns:p14="http://schemas.microsoft.com/office/powerpoint/2010/main" val="2229525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noProof="0" dirty="0">
                <a:solidFill>
                  <a:srgbClr val="000000"/>
                </a:solidFill>
                <a:effectLst/>
                <a:latin typeface="Segoe UI" panose="020B0502040204020203" pitchFamily="34" charset="0"/>
              </a:rPr>
              <a:t>To better understand the uniqueness of the forester data-centered approach, we should analyze</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current SOTA approaches to AutoML solutions. </a:t>
            </a:r>
            <a:endParaRPr lang="pl-PL" b="0" i="0" noProof="0" dirty="0">
              <a:solidFill>
                <a:srgbClr val="000000"/>
              </a:solidFill>
              <a:effectLst/>
              <a:latin typeface="Segoe UI" panose="020B0502040204020203" pitchFamily="34" charset="0"/>
            </a:endParaRPr>
          </a:p>
          <a:p>
            <a:pPr marL="0" lvl="0" indent="0" algn="l" rtl="0">
              <a:spcBef>
                <a:spcPts val="0"/>
              </a:spcBef>
              <a:spcAft>
                <a:spcPts val="0"/>
              </a:spcAft>
              <a:buNone/>
            </a:pPr>
            <a:endParaRPr lang="pl-PL" b="0" i="0" noProof="0" dirty="0">
              <a:solidFill>
                <a:srgbClr val="000000"/>
              </a:solidFill>
              <a:effectLst/>
              <a:latin typeface="Segoe UI" panose="020B0502040204020203" pitchFamily="34" charset="0"/>
            </a:endParaRPr>
          </a:p>
          <a:p>
            <a:pPr marL="0" lvl="0" indent="0" algn="l" rtl="0">
              <a:spcBef>
                <a:spcPts val="0"/>
              </a:spcBef>
              <a:spcAft>
                <a:spcPts val="0"/>
              </a:spcAft>
              <a:buNone/>
            </a:pPr>
            <a:r>
              <a:rPr lang="en-US" b="0" i="0" noProof="0" dirty="0">
                <a:solidFill>
                  <a:srgbClr val="000000"/>
                </a:solidFill>
                <a:effectLst/>
                <a:latin typeface="Segoe UI" panose="020B0502040204020203" pitchFamily="34" charset="0"/>
              </a:rPr>
              <a:t>One of the most commonly used packages is</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Auto-sklearn 2.0 [</a:t>
            </a:r>
            <a:r>
              <a:rPr lang="en-US" b="0" i="0" noProof="0" dirty="0" err="1">
                <a:solidFill>
                  <a:srgbClr val="000000"/>
                </a:solidFill>
                <a:effectLst/>
                <a:latin typeface="Segoe UI" panose="020B0502040204020203" pitchFamily="34" charset="0"/>
              </a:rPr>
              <a:t>Feurer</a:t>
            </a:r>
            <a:r>
              <a:rPr lang="en-US" b="0" i="0" noProof="0" dirty="0">
                <a:solidFill>
                  <a:srgbClr val="000000"/>
                </a:solidFill>
                <a:effectLst/>
                <a:latin typeface="Segoe UI" panose="020B0502040204020203" pitchFamily="34" charset="0"/>
              </a:rPr>
              <a:t> et al., 2022], which is a newer, and improved version of Auto-sklearn</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a:t>
            </a:r>
            <a:r>
              <a:rPr lang="en-US" b="0" i="0" noProof="0" dirty="0" err="1">
                <a:solidFill>
                  <a:srgbClr val="000000"/>
                </a:solidFill>
                <a:effectLst/>
                <a:latin typeface="Segoe UI" panose="020B0502040204020203" pitchFamily="34" charset="0"/>
              </a:rPr>
              <a:t>Feurer</a:t>
            </a:r>
            <a:r>
              <a:rPr lang="en-US" b="0" i="0" noProof="0" dirty="0">
                <a:solidFill>
                  <a:srgbClr val="000000"/>
                </a:solidFill>
                <a:effectLst/>
                <a:latin typeface="Segoe UI" panose="020B0502040204020203" pitchFamily="34" charset="0"/>
              </a:rPr>
              <a:t> et al., 2015]. The reason for introducing a novel, meta-learning-based approach was</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a result of winning the second </a:t>
            </a:r>
            <a:r>
              <a:rPr lang="en-US" b="0" i="0" noProof="0" dirty="0" err="1">
                <a:solidFill>
                  <a:srgbClr val="000000"/>
                </a:solidFill>
                <a:effectLst/>
                <a:latin typeface="Segoe UI" panose="020B0502040204020203" pitchFamily="34" charset="0"/>
              </a:rPr>
              <a:t>ChaLearn</a:t>
            </a:r>
            <a:r>
              <a:rPr lang="en-US" b="0" i="0" noProof="0" dirty="0">
                <a:solidFill>
                  <a:srgbClr val="000000"/>
                </a:solidFill>
                <a:effectLst/>
                <a:latin typeface="Segoe UI" panose="020B0502040204020203" pitchFamily="34" charset="0"/>
              </a:rPr>
              <a:t> AutoML challenge, where the authors modified the</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AutoML pipeline by adding a Portfolio Successive Halving (</a:t>
            </a:r>
            <a:r>
              <a:rPr lang="en-US" b="0" i="0" noProof="0" dirty="0" err="1">
                <a:solidFill>
                  <a:srgbClr val="000000"/>
                </a:solidFill>
                <a:effectLst/>
                <a:latin typeface="Segoe UI" panose="020B0502040204020203" pitchFamily="34" charset="0"/>
              </a:rPr>
              <a:t>PoSH</a:t>
            </a:r>
            <a:r>
              <a:rPr lang="en-US" b="0" i="0" noProof="0" dirty="0">
                <a:solidFill>
                  <a:srgbClr val="000000"/>
                </a:solidFill>
                <a:effectLst/>
                <a:latin typeface="Segoe UI" panose="020B0502040204020203" pitchFamily="34" charset="0"/>
              </a:rPr>
              <a:t>) as a budget allocation</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strategy. This strategy enabled them to achieve better results in a six times shorter training</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period, in comparison to Auto-sklearn 1.0. The meta-learning approach was compared to other</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frameworks, such as Auto-WEKA, TPOT, and H2O, and proved to be the best-performing one</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for half of those tasks.</a:t>
            </a:r>
          </a:p>
        </p:txBody>
      </p:sp>
    </p:spTree>
    <p:extLst>
      <p:ext uri="{BB962C8B-B14F-4D97-AF65-F5344CB8AC3E}">
        <p14:creationId xmlns:p14="http://schemas.microsoft.com/office/powerpoint/2010/main" val="2489790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b="0" i="0" noProof="0" dirty="0">
                <a:solidFill>
                  <a:srgbClr val="000000"/>
                </a:solidFill>
                <a:effectLst/>
                <a:latin typeface="Segoe UI" panose="020B0502040204020203" pitchFamily="34" charset="0"/>
              </a:rPr>
              <a:t>A </a:t>
            </a:r>
            <a:r>
              <a:rPr lang="en-US" b="0" i="0" noProof="0" dirty="0">
                <a:solidFill>
                  <a:srgbClr val="000000"/>
                </a:solidFill>
                <a:effectLst/>
                <a:latin typeface="Segoe UI" panose="020B0502040204020203" pitchFamily="34" charset="0"/>
              </a:rPr>
              <a:t>fundamentally different approach is proposed in the case of FLAML, which does not want to rely on the expensive preparation</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stage of meta-learning approaches</a:t>
            </a:r>
            <a:r>
              <a:rPr lang="pl-PL" b="0" i="0" noProof="0" dirty="0">
                <a:solidFill>
                  <a:srgbClr val="000000"/>
                </a:solidFill>
                <a:effectLst/>
                <a:latin typeface="Segoe UI" panose="020B0502040204020203" pitchFamily="34" charset="0"/>
              </a:rPr>
              <a:t>,</a:t>
            </a:r>
            <a:r>
              <a:rPr lang="en-US" b="0" i="0" noProof="0" dirty="0">
                <a:solidFill>
                  <a:srgbClr val="000000"/>
                </a:solidFill>
                <a:effectLst/>
                <a:latin typeface="Segoe UI" panose="020B0502040204020203" pitchFamily="34" charset="0"/>
              </a:rPr>
              <a:t> and avoids the necessity of any computational overhead.</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The main goal of this tool is to leverage the structure of the search space to choose a search</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order optimized in terms of cost, and performance. The authors introduce a metric called</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estimated cost of improvement (ECI), which is used for defining the optimization problem</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regarding, the final cost measure. In order to achieve satisfactory results, before training the</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model, FLAML estimates the ECI, and if it is too high, it avoids such a solution and tries the</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less expensive ones. This way, the tool is encouraged to test the least expensive strategies in</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early iterations, and gets to the more expensive ones later, where simple models are penalized.</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Such an approach lets the library ensure strong anytime performance, regardless of the</a:t>
            </a:r>
            <a:r>
              <a:rPr lang="pl-PL" b="0" i="0" noProof="0" dirty="0">
                <a:solidFill>
                  <a:srgbClr val="000000"/>
                </a:solidFill>
                <a:effectLst/>
                <a:latin typeface="Segoe UI" panose="020B0502040204020203" pitchFamily="34" charset="0"/>
              </a:rPr>
              <a:t> </a:t>
            </a:r>
            <a:r>
              <a:rPr lang="en-US" b="0" i="0" noProof="0" dirty="0">
                <a:solidFill>
                  <a:srgbClr val="000000"/>
                </a:solidFill>
                <a:effectLst/>
                <a:latin typeface="Segoe UI" panose="020B0502040204020203" pitchFamily="34" charset="0"/>
              </a:rPr>
              <a:t>complexity of the task.</a:t>
            </a:r>
          </a:p>
        </p:txBody>
      </p:sp>
    </p:spTree>
    <p:extLst>
      <p:ext uri="{BB962C8B-B14F-4D97-AF65-F5344CB8AC3E}">
        <p14:creationId xmlns:p14="http://schemas.microsoft.com/office/powerpoint/2010/main" val="823435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11" name="Google Shape;11;p2"/>
          <p:cNvSpPr/>
          <p:nvPr/>
        </p:nvSpPr>
        <p:spPr>
          <a:xfrm>
            <a:off x="148375" y="148500"/>
            <a:ext cx="8869500" cy="4846500"/>
          </a:xfrm>
          <a:prstGeom prst="rect">
            <a:avLst/>
          </a:prstGeom>
          <a:solidFill>
            <a:schemeClr val="accent2"/>
          </a:solidFill>
          <a:ln w="19050" cap="flat" cmpd="sng">
            <a:solidFill>
              <a:srgbClr val="74533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p2"/>
          <p:cNvSpPr txBox="1">
            <a:spLocks noGrp="1"/>
          </p:cNvSpPr>
          <p:nvPr>
            <p:ph type="ctrTitle"/>
          </p:nvPr>
        </p:nvSpPr>
        <p:spPr>
          <a:xfrm>
            <a:off x="4040075" y="1807225"/>
            <a:ext cx="4084500" cy="19236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Clr>
                <a:srgbClr val="191919"/>
              </a:buClr>
              <a:buSzPts val="5200"/>
              <a:buNone/>
              <a:defRPr sz="4400" b="1">
                <a:solidFill>
                  <a:srgbClr val="74533D"/>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040075" y="3900750"/>
            <a:ext cx="4553400" cy="564000"/>
          </a:xfrm>
          <a:prstGeom prst="rect">
            <a:avLst/>
          </a:prstGeom>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800">
                <a:solidFill>
                  <a:srgbClr val="7C843C"/>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83"/>
        <p:cNvGrpSpPr/>
        <p:nvPr/>
      </p:nvGrpSpPr>
      <p:grpSpPr>
        <a:xfrm>
          <a:off x="0" y="0"/>
          <a:ext cx="0" cy="0"/>
          <a:chOff x="0" y="0"/>
          <a:chExt cx="0" cy="0"/>
        </a:xfrm>
      </p:grpSpPr>
      <p:sp>
        <p:nvSpPr>
          <p:cNvPr id="91" name="Google Shape;91;p18"/>
          <p:cNvSpPr/>
          <p:nvPr/>
        </p:nvSpPr>
        <p:spPr>
          <a:xfrm>
            <a:off x="148375" y="148500"/>
            <a:ext cx="8869500" cy="4846500"/>
          </a:xfrm>
          <a:prstGeom prst="rect">
            <a:avLst/>
          </a:prstGeom>
          <a:solidFill>
            <a:schemeClr val="accent2"/>
          </a:solidFill>
          <a:ln w="19050" cap="flat" cmpd="sng">
            <a:solidFill>
              <a:srgbClr val="74533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8"/>
          <p:cNvSpPr txBox="1">
            <a:spLocks noGrp="1"/>
          </p:cNvSpPr>
          <p:nvPr>
            <p:ph type="title"/>
          </p:nvPr>
        </p:nvSpPr>
        <p:spPr>
          <a:xfrm>
            <a:off x="710750" y="3380025"/>
            <a:ext cx="18051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5" name="Google Shape;85;p18"/>
          <p:cNvSpPr txBox="1">
            <a:spLocks noGrp="1"/>
          </p:cNvSpPr>
          <p:nvPr>
            <p:ph type="subTitle" idx="1"/>
          </p:nvPr>
        </p:nvSpPr>
        <p:spPr>
          <a:xfrm>
            <a:off x="710750" y="3785547"/>
            <a:ext cx="3465900" cy="77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6" name="Google Shape;86;p18"/>
          <p:cNvSpPr txBox="1">
            <a:spLocks noGrp="1"/>
          </p:cNvSpPr>
          <p:nvPr>
            <p:ph type="title" idx="2"/>
          </p:nvPr>
        </p:nvSpPr>
        <p:spPr>
          <a:xfrm>
            <a:off x="710750" y="1223125"/>
            <a:ext cx="18051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7" name="Google Shape;87;p18"/>
          <p:cNvSpPr txBox="1">
            <a:spLocks noGrp="1"/>
          </p:cNvSpPr>
          <p:nvPr>
            <p:ph type="subTitle" idx="3"/>
          </p:nvPr>
        </p:nvSpPr>
        <p:spPr>
          <a:xfrm>
            <a:off x="710750" y="1627900"/>
            <a:ext cx="3465900" cy="77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 name="Google Shape;88;p18"/>
          <p:cNvSpPr txBox="1">
            <a:spLocks noGrp="1"/>
          </p:cNvSpPr>
          <p:nvPr>
            <p:ph type="title" idx="4"/>
          </p:nvPr>
        </p:nvSpPr>
        <p:spPr>
          <a:xfrm>
            <a:off x="710750" y="2301213"/>
            <a:ext cx="18051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9" name="Google Shape;89;p18"/>
          <p:cNvSpPr txBox="1">
            <a:spLocks noGrp="1"/>
          </p:cNvSpPr>
          <p:nvPr>
            <p:ph type="subTitle" idx="5"/>
          </p:nvPr>
        </p:nvSpPr>
        <p:spPr>
          <a:xfrm>
            <a:off x="710750" y="2706729"/>
            <a:ext cx="3465900" cy="77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0" name="Google Shape;90;p18"/>
          <p:cNvSpPr txBox="1">
            <a:spLocks noGrp="1"/>
          </p:cNvSpPr>
          <p:nvPr>
            <p:ph type="title" idx="6"/>
          </p:nvPr>
        </p:nvSpPr>
        <p:spPr>
          <a:xfrm>
            <a:off x="710750" y="387250"/>
            <a:ext cx="4724700" cy="7764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sz="3600"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30"/>
        <p:cNvGrpSpPr/>
        <p:nvPr/>
      </p:nvGrpSpPr>
      <p:grpSpPr>
        <a:xfrm>
          <a:off x="0" y="0"/>
          <a:ext cx="0" cy="0"/>
          <a:chOff x="0" y="0"/>
          <a:chExt cx="0" cy="0"/>
        </a:xfrm>
      </p:grpSpPr>
      <p:sp>
        <p:nvSpPr>
          <p:cNvPr id="131" name="Google Shape;131;p23"/>
          <p:cNvSpPr/>
          <p:nvPr/>
        </p:nvSpPr>
        <p:spPr>
          <a:xfrm>
            <a:off x="148375" y="148500"/>
            <a:ext cx="8869500" cy="4846500"/>
          </a:xfrm>
          <a:prstGeom prst="rect">
            <a:avLst/>
          </a:prstGeom>
          <a:solidFill>
            <a:schemeClr val="accent3"/>
          </a:solidFill>
          <a:ln w="19050" cap="flat" cmpd="sng">
            <a:solidFill>
              <a:srgbClr val="74533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3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288947D2-E85F-E331-3BF7-D84BEDFA2785}"/>
              </a:ext>
            </a:extLst>
          </p:cNvPr>
          <p:cNvPicPr>
            <a:picLocks noChangeAspect="1"/>
          </p:cNvPicPr>
          <p:nvPr userDrawn="1"/>
        </p:nvPicPr>
        <p:blipFill rotWithShape="1">
          <a:blip r:embed="rId2"/>
          <a:srcRect r="9904"/>
          <a:stretch/>
        </p:blipFill>
        <p:spPr>
          <a:xfrm>
            <a:off x="-128202" y="1545"/>
            <a:ext cx="9272201" cy="5141955"/>
          </a:xfrm>
          <a:prstGeom prst="rect">
            <a:avLst/>
          </a:prstGeom>
        </p:spPr>
      </p:pic>
      <p:sp>
        <p:nvSpPr>
          <p:cNvPr id="5" name="Google Shape;13;p3">
            <a:extLst>
              <a:ext uri="{FF2B5EF4-FFF2-40B4-BE49-F238E27FC236}">
                <a16:creationId xmlns:a16="http://schemas.microsoft.com/office/drawing/2014/main" id="{42AEE9E6-4211-44FA-7360-AE2DBD6E12CB}"/>
              </a:ext>
            </a:extLst>
          </p:cNvPr>
          <p:cNvSpPr txBox="1">
            <a:spLocks noGrp="1"/>
          </p:cNvSpPr>
          <p:nvPr>
            <p:ph type="title"/>
          </p:nvPr>
        </p:nvSpPr>
        <p:spPr>
          <a:xfrm>
            <a:off x="1687037" y="1353337"/>
            <a:ext cx="5769925" cy="2436825"/>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SzPts val="3600"/>
              <a:buNone/>
              <a:defRPr sz="5000">
                <a:solidFill>
                  <a:schemeClr val="accent6"/>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extLst>
      <p:ext uri="{BB962C8B-B14F-4D97-AF65-F5344CB8AC3E}">
        <p14:creationId xmlns:p14="http://schemas.microsoft.com/office/powerpoint/2010/main" val="33076175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1pPr>
            <a:lvl2pPr lvl="1"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2pPr>
            <a:lvl3pPr lvl="2"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3pPr>
            <a:lvl4pPr lvl="3"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4pPr>
            <a:lvl5pPr lvl="4"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5pPr>
            <a:lvl6pPr lvl="5"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6pPr>
            <a:lvl7pPr lvl="6"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7pPr>
            <a:lvl8pPr lvl="7"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8pPr>
            <a:lvl9pPr lvl="8"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marL="914400" lvl="1"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2pPr>
            <a:lvl3pPr marL="1371600" lvl="2"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3pPr>
            <a:lvl4pPr marL="1828800" lvl="3"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4pPr>
            <a:lvl5pPr marL="2286000" lvl="4"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5pPr>
            <a:lvl6pPr marL="2743200" lvl="5"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6pPr>
            <a:lvl7pPr marL="3200400" lvl="6"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7pPr>
            <a:lvl8pPr marL="3657600" lvl="7"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8pPr>
            <a:lvl9pPr marL="4114800" lvl="8" indent="-317500">
              <a:lnSpc>
                <a:spcPct val="115000"/>
              </a:lnSpc>
              <a:spcBef>
                <a:spcPts val="1600"/>
              </a:spcBef>
              <a:spcAft>
                <a:spcPts val="1600"/>
              </a:spcAft>
              <a:buClr>
                <a:schemeClr val="dk1"/>
              </a:buClr>
              <a:buSzPts val="1400"/>
              <a:buFont typeface="Nunito"/>
              <a:buChar char="■"/>
              <a:defRPr>
                <a:solidFill>
                  <a:schemeClr val="dk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64" r:id="rId2"/>
    <p:sldLayoutId id="2147483669" r:id="rId3"/>
    <p:sldLayoutId id="2147483670" r:id="rId4"/>
    <p:sldLayoutId id="2147483671"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8.sv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2.sv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4.sv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6.sv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8.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2" name="Picture 2">
            <a:extLst>
              <a:ext uri="{FF2B5EF4-FFF2-40B4-BE49-F238E27FC236}">
                <a16:creationId xmlns:a16="http://schemas.microsoft.com/office/drawing/2014/main" id="{D87A7F03-0F40-C645-9661-7B5E48B0557E}"/>
              </a:ext>
            </a:extLst>
          </p:cNvPr>
          <p:cNvPicPr>
            <a:picLocks noChangeAspect="1"/>
          </p:cNvPicPr>
          <p:nvPr/>
        </p:nvPicPr>
        <p:blipFill rotWithShape="1">
          <a:blip r:embed="rId3"/>
          <a:srcRect r="12012"/>
          <a:stretch/>
        </p:blipFill>
        <p:spPr>
          <a:xfrm>
            <a:off x="-91227" y="0"/>
            <a:ext cx="9229342" cy="5240809"/>
          </a:xfrm>
          <a:prstGeom prst="rect">
            <a:avLst/>
          </a:prstGeom>
        </p:spPr>
      </p:pic>
      <p:sp>
        <p:nvSpPr>
          <p:cNvPr id="143" name="Google Shape;143;p28"/>
          <p:cNvSpPr txBox="1">
            <a:spLocks noGrp="1"/>
          </p:cNvSpPr>
          <p:nvPr>
            <p:ph type="ctrTitle"/>
          </p:nvPr>
        </p:nvSpPr>
        <p:spPr>
          <a:xfrm>
            <a:off x="-7422" y="1839425"/>
            <a:ext cx="9064171" cy="1212086"/>
          </a:xfrm>
          <a:prstGeom prst="rect">
            <a:avLst/>
          </a:prstGeom>
        </p:spPr>
        <p:txBody>
          <a:bodyPr spcFirstLastPara="1" wrap="square" lIns="91425" tIns="91425" rIns="91425" bIns="91425" anchor="t" anchorCtr="0">
            <a:noAutofit/>
          </a:bodyPr>
          <a:lstStyle/>
          <a:p>
            <a:pPr algn="ctr"/>
            <a:r>
              <a:rPr lang="en-US" sz="3200" b="0" dirty="0">
                <a:solidFill>
                  <a:schemeClr val="bg1"/>
                </a:solidFill>
              </a:rPr>
              <a:t>The impact of data preprocessing on the quality of tree-based models</a:t>
            </a:r>
            <a:r>
              <a:rPr lang="pl-PL" sz="3200" b="0" dirty="0">
                <a:solidFill>
                  <a:schemeClr val="bg1"/>
                </a:solidFill>
              </a:rPr>
              <a:t> </a:t>
            </a:r>
            <a:r>
              <a:rPr lang="en-US" sz="3200" b="0" dirty="0">
                <a:solidFill>
                  <a:schemeClr val="bg1"/>
                </a:solidFill>
              </a:rPr>
              <a:t>with forester package.</a:t>
            </a:r>
          </a:p>
        </p:txBody>
      </p:sp>
      <p:sp>
        <p:nvSpPr>
          <p:cNvPr id="144" name="Google Shape;144;p28"/>
          <p:cNvSpPr txBox="1">
            <a:spLocks noGrp="1"/>
          </p:cNvSpPr>
          <p:nvPr>
            <p:ph type="subTitle" idx="1"/>
          </p:nvPr>
        </p:nvSpPr>
        <p:spPr>
          <a:xfrm>
            <a:off x="1162478" y="3934234"/>
            <a:ext cx="6819043" cy="913490"/>
          </a:xfrm>
          <a:prstGeom prst="rect">
            <a:avLst/>
          </a:prstGeom>
        </p:spPr>
        <p:txBody>
          <a:bodyPr spcFirstLastPara="1" wrap="square" lIns="91425" tIns="91425" rIns="91425" bIns="91425" anchor="t" anchorCtr="0">
            <a:noAutofit/>
          </a:bodyPr>
          <a:lstStyle/>
          <a:p>
            <a:pPr algn="ctr"/>
            <a:r>
              <a:rPr lang="pl-PL" dirty="0">
                <a:solidFill>
                  <a:srgbClr val="D6E29C"/>
                </a:solidFill>
              </a:rPr>
              <a:t>Author: Hubert Ruczyński, </a:t>
            </a:r>
          </a:p>
          <a:p>
            <a:pPr algn="ctr"/>
            <a:r>
              <a:rPr lang="pl-PL" dirty="0" err="1">
                <a:solidFill>
                  <a:srgbClr val="D6E29C"/>
                </a:solidFill>
              </a:rPr>
              <a:t>Supervision</a:t>
            </a:r>
            <a:r>
              <a:rPr lang="pl-PL" dirty="0">
                <a:solidFill>
                  <a:srgbClr val="D6E29C"/>
                </a:solidFill>
              </a:rPr>
              <a:t>: Anna Kozak, Anna Cena</a:t>
            </a:r>
          </a:p>
          <a:p>
            <a:pPr algn="ctr"/>
            <a:r>
              <a:rPr lang="pl-PL" dirty="0" err="1">
                <a:solidFill>
                  <a:srgbClr val="D6E29C"/>
                </a:solidFill>
                <a:latin typeface="Questrial"/>
              </a:rPr>
              <a:t>Warsaw</a:t>
            </a:r>
            <a:r>
              <a:rPr lang="pl-PL" dirty="0">
                <a:solidFill>
                  <a:srgbClr val="D6E29C"/>
                </a:solidFill>
                <a:latin typeface="Questrial"/>
              </a:rPr>
              <a:t> University of Technology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49" y="387250"/>
            <a:ext cx="7620752"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solidFill>
                  <a:srgbClr val="74533D"/>
                </a:solidFill>
              </a:rPr>
              <a:t>AutoML </a:t>
            </a:r>
            <a:r>
              <a:rPr lang="pl-PL" dirty="0" err="1">
                <a:solidFill>
                  <a:srgbClr val="74533D"/>
                </a:solidFill>
              </a:rPr>
              <a:t>Approaches</a:t>
            </a:r>
            <a:endParaRPr lang="en-US" b="0" dirty="0">
              <a:solidFill>
                <a:srgbClr val="74533D"/>
              </a:solidFill>
            </a:endParaRPr>
          </a:p>
        </p:txBody>
      </p:sp>
      <p:cxnSp>
        <p:nvCxnSpPr>
          <p:cNvPr id="166" name="Google Shape;166;p30"/>
          <p:cNvCxnSpPr>
            <a:cxnSpLocks/>
          </p:cNvCxnSpPr>
          <p:nvPr/>
        </p:nvCxnSpPr>
        <p:spPr>
          <a:xfrm>
            <a:off x="812499" y="1045726"/>
            <a:ext cx="4210914" cy="0"/>
          </a:xfrm>
          <a:prstGeom prst="straightConnector1">
            <a:avLst/>
          </a:prstGeom>
          <a:noFill/>
          <a:ln w="19050" cap="flat" cmpd="sng">
            <a:solidFill>
              <a:srgbClr val="74533D"/>
            </a:solidFill>
            <a:prstDash val="solid"/>
            <a:round/>
            <a:headEnd type="none" w="med" len="med"/>
            <a:tailEnd type="none" w="med" len="med"/>
          </a:ln>
        </p:spPr>
      </p:cxnSp>
      <p:pic>
        <p:nvPicPr>
          <p:cNvPr id="3074" name="Picture 2" descr="GitHub - autogluon/autogluon: AutoGluon: AutoML for Image, Text, Time  Series, and Tabular Data">
            <a:extLst>
              <a:ext uri="{FF2B5EF4-FFF2-40B4-BE49-F238E27FC236}">
                <a16:creationId xmlns:a16="http://schemas.microsoft.com/office/drawing/2014/main" id="{CB2C892D-3455-6C7E-6BE0-4FD7EF0779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7658" y="1230297"/>
            <a:ext cx="6476275" cy="157618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0E816B4D-62C4-BE3E-FE6D-DC21FBD959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5399" y="3293810"/>
            <a:ext cx="3746951" cy="112993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mazon web services cloud Online Shopping">
            <a:extLst>
              <a:ext uri="{FF2B5EF4-FFF2-40B4-BE49-F238E27FC236}">
                <a16:creationId xmlns:a16="http://schemas.microsoft.com/office/drawing/2014/main" id="{0ECBA79E-E922-7AE3-AFBA-FB7A7CF940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1926" y="2762552"/>
            <a:ext cx="2658264" cy="1993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5344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49" y="387250"/>
            <a:ext cx="7620752"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solidFill>
                  <a:srgbClr val="74533D"/>
                </a:solidFill>
              </a:rPr>
              <a:t>AutoML </a:t>
            </a:r>
            <a:r>
              <a:rPr lang="pl-PL" dirty="0" err="1">
                <a:solidFill>
                  <a:srgbClr val="74533D"/>
                </a:solidFill>
              </a:rPr>
              <a:t>Approaches</a:t>
            </a:r>
            <a:endParaRPr lang="en-US" b="0" dirty="0">
              <a:solidFill>
                <a:srgbClr val="74533D"/>
              </a:solidFill>
            </a:endParaRPr>
          </a:p>
        </p:txBody>
      </p:sp>
      <p:cxnSp>
        <p:nvCxnSpPr>
          <p:cNvPr id="166" name="Google Shape;166;p30"/>
          <p:cNvCxnSpPr>
            <a:cxnSpLocks/>
          </p:cNvCxnSpPr>
          <p:nvPr/>
        </p:nvCxnSpPr>
        <p:spPr>
          <a:xfrm>
            <a:off x="812499" y="1045726"/>
            <a:ext cx="4210914" cy="0"/>
          </a:xfrm>
          <a:prstGeom prst="straightConnector1">
            <a:avLst/>
          </a:prstGeom>
          <a:noFill/>
          <a:ln w="19050" cap="flat" cmpd="sng">
            <a:solidFill>
              <a:srgbClr val="74533D"/>
            </a:solidFill>
            <a:prstDash val="solid"/>
            <a:round/>
            <a:headEnd type="none" w="med" len="med"/>
            <a:tailEnd type="none" w="med" len="med"/>
          </a:ln>
        </p:spPr>
      </p:cxnSp>
      <p:pic>
        <p:nvPicPr>
          <p:cNvPr id="4098" name="Picture 2" descr="GitHub - mljar/mljar-supervised: Python package for AutoML on Tabular Data  with Feature Engineering, Hyper-Parameters Tuning, Explanations and  Automatic Documentation">
            <a:extLst>
              <a:ext uri="{FF2B5EF4-FFF2-40B4-BE49-F238E27FC236}">
                <a16:creationId xmlns:a16="http://schemas.microsoft.com/office/drawing/2014/main" id="{9A4BEFE4-4130-F80A-1A7C-C77E01865D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117899"/>
            <a:ext cx="7315200" cy="3736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6855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49" y="387250"/>
            <a:ext cx="7620752"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solidFill>
                  <a:srgbClr val="74533D"/>
                </a:solidFill>
              </a:rPr>
              <a:t>AutoML </a:t>
            </a:r>
            <a:r>
              <a:rPr lang="pl-PL" dirty="0" err="1">
                <a:solidFill>
                  <a:srgbClr val="74533D"/>
                </a:solidFill>
              </a:rPr>
              <a:t>Approaches</a:t>
            </a:r>
            <a:endParaRPr lang="en-US" b="0" dirty="0">
              <a:solidFill>
                <a:srgbClr val="74533D"/>
              </a:solidFill>
            </a:endParaRPr>
          </a:p>
        </p:txBody>
      </p:sp>
      <p:cxnSp>
        <p:nvCxnSpPr>
          <p:cNvPr id="166" name="Google Shape;166;p30"/>
          <p:cNvCxnSpPr>
            <a:cxnSpLocks/>
          </p:cNvCxnSpPr>
          <p:nvPr/>
        </p:nvCxnSpPr>
        <p:spPr>
          <a:xfrm>
            <a:off x="812499" y="1045726"/>
            <a:ext cx="4222488" cy="0"/>
          </a:xfrm>
          <a:prstGeom prst="straightConnector1">
            <a:avLst/>
          </a:prstGeom>
          <a:noFill/>
          <a:ln w="19050" cap="flat" cmpd="sng">
            <a:solidFill>
              <a:srgbClr val="74533D"/>
            </a:solidFill>
            <a:prstDash val="solid"/>
            <a:round/>
            <a:headEnd type="none" w="med" len="med"/>
            <a:tailEnd type="none" w="med" len="med"/>
          </a:ln>
        </p:spPr>
      </p:cxnSp>
      <p:sp>
        <p:nvSpPr>
          <p:cNvPr id="3" name="Google Shape;162;p30">
            <a:extLst>
              <a:ext uri="{FF2B5EF4-FFF2-40B4-BE49-F238E27FC236}">
                <a16:creationId xmlns:a16="http://schemas.microsoft.com/office/drawing/2014/main" id="{908830E2-B656-FB0A-219C-006512140EAD}"/>
              </a:ext>
            </a:extLst>
          </p:cNvPr>
          <p:cNvSpPr txBox="1">
            <a:spLocks/>
          </p:cNvSpPr>
          <p:nvPr/>
        </p:nvSpPr>
        <p:spPr>
          <a:xfrm>
            <a:off x="710751" y="1204470"/>
            <a:ext cx="8075440" cy="34601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lnSpc>
                <a:spcPct val="150000"/>
              </a:lnSpc>
            </a:pPr>
            <a:r>
              <a:rPr lang="pl-PL" sz="2400" dirty="0">
                <a:solidFill>
                  <a:srgbClr val="7C843C"/>
                </a:solidFill>
                <a:latin typeface="+mn-lt"/>
              </a:rPr>
              <a:t>Meta-Learning – Auto-Sklearn, Auto-Sklearn 2.0</a:t>
            </a:r>
          </a:p>
          <a:p>
            <a:pPr marL="0" indent="0">
              <a:lnSpc>
                <a:spcPct val="150000"/>
              </a:lnSpc>
            </a:pPr>
            <a:r>
              <a:rPr lang="pl-PL" sz="2400" dirty="0" err="1">
                <a:solidFill>
                  <a:srgbClr val="7C843C"/>
                </a:solidFill>
                <a:latin typeface="+mn-lt"/>
              </a:rPr>
              <a:t>Lightweight</a:t>
            </a:r>
            <a:r>
              <a:rPr lang="pl-PL" sz="2400" dirty="0">
                <a:solidFill>
                  <a:srgbClr val="7C843C"/>
                </a:solidFill>
                <a:latin typeface="+mn-lt"/>
              </a:rPr>
              <a:t> AutoML – FLAML with ECI</a:t>
            </a:r>
          </a:p>
          <a:p>
            <a:pPr marL="0" indent="0">
              <a:lnSpc>
                <a:spcPct val="150000"/>
              </a:lnSpc>
            </a:pPr>
            <a:r>
              <a:rPr lang="pl-PL" sz="2400" dirty="0" err="1">
                <a:solidFill>
                  <a:srgbClr val="7C843C"/>
                </a:solidFill>
                <a:latin typeface="+mn-lt"/>
              </a:rPr>
              <a:t>Hyperparameter</a:t>
            </a:r>
            <a:r>
              <a:rPr lang="pl-PL" sz="2400" dirty="0">
                <a:solidFill>
                  <a:srgbClr val="7C843C"/>
                </a:solidFill>
                <a:latin typeface="+mn-lt"/>
              </a:rPr>
              <a:t> </a:t>
            </a:r>
            <a:r>
              <a:rPr lang="pl-PL" sz="2400" dirty="0" err="1">
                <a:solidFill>
                  <a:srgbClr val="7C843C"/>
                </a:solidFill>
                <a:latin typeface="+mn-lt"/>
              </a:rPr>
              <a:t>Selection</a:t>
            </a:r>
            <a:r>
              <a:rPr lang="pl-PL" sz="2400" dirty="0">
                <a:solidFill>
                  <a:srgbClr val="7C843C"/>
                </a:solidFill>
                <a:latin typeface="+mn-lt"/>
              </a:rPr>
              <a:t> with </a:t>
            </a:r>
            <a:r>
              <a:rPr lang="pl-PL" sz="2400" dirty="0" err="1">
                <a:solidFill>
                  <a:srgbClr val="7C843C"/>
                </a:solidFill>
                <a:latin typeface="+mn-lt"/>
              </a:rPr>
              <a:t>Stacking</a:t>
            </a:r>
            <a:r>
              <a:rPr lang="pl-PL" sz="2400" dirty="0">
                <a:solidFill>
                  <a:srgbClr val="7C843C"/>
                </a:solidFill>
                <a:latin typeface="+mn-lt"/>
              </a:rPr>
              <a:t> – AutoGluon</a:t>
            </a:r>
          </a:p>
          <a:p>
            <a:pPr marL="0" indent="0">
              <a:lnSpc>
                <a:spcPct val="150000"/>
              </a:lnSpc>
            </a:pPr>
            <a:r>
              <a:rPr lang="en-US" sz="2400" dirty="0">
                <a:solidFill>
                  <a:srgbClr val="7C843C"/>
                </a:solidFill>
                <a:latin typeface="+mn-lt"/>
              </a:rPr>
              <a:t>User-Centered – </a:t>
            </a:r>
            <a:r>
              <a:rPr lang="en-US" sz="2400" dirty="0" err="1">
                <a:solidFill>
                  <a:srgbClr val="7C843C"/>
                </a:solidFill>
                <a:latin typeface="+mn-lt"/>
              </a:rPr>
              <a:t>Mljar</a:t>
            </a:r>
            <a:r>
              <a:rPr lang="en-US" sz="2400" dirty="0">
                <a:solidFill>
                  <a:srgbClr val="7C843C"/>
                </a:solidFill>
                <a:latin typeface="+mn-lt"/>
              </a:rPr>
              <a:t>-supervised</a:t>
            </a:r>
          </a:p>
          <a:p>
            <a:pPr marL="0" indent="0">
              <a:lnSpc>
                <a:spcPct val="150000"/>
              </a:lnSpc>
            </a:pPr>
            <a:r>
              <a:rPr lang="pl-PL" sz="2400" b="1" dirty="0">
                <a:solidFill>
                  <a:srgbClr val="7C843C"/>
                </a:solidFill>
                <a:latin typeface="+mn-lt"/>
              </a:rPr>
              <a:t>Data-</a:t>
            </a:r>
            <a:r>
              <a:rPr lang="pl-PL" sz="2400" b="1" dirty="0" err="1">
                <a:solidFill>
                  <a:srgbClr val="7C843C"/>
                </a:solidFill>
                <a:latin typeface="+mn-lt"/>
              </a:rPr>
              <a:t>centered</a:t>
            </a:r>
            <a:r>
              <a:rPr lang="pl-PL" sz="2400" b="1" dirty="0">
                <a:solidFill>
                  <a:srgbClr val="7C843C"/>
                </a:solidFill>
                <a:latin typeface="+mn-lt"/>
              </a:rPr>
              <a:t> – forester</a:t>
            </a:r>
            <a:endParaRPr lang="en-US" sz="2400" b="1" dirty="0">
              <a:solidFill>
                <a:srgbClr val="7C843C"/>
              </a:solidFill>
              <a:latin typeface="+mn-lt"/>
            </a:endParaRPr>
          </a:p>
          <a:p>
            <a:pPr marL="0" indent="0">
              <a:lnSpc>
                <a:spcPct val="150000"/>
              </a:lnSpc>
            </a:pPr>
            <a:endParaRPr lang="en-US" sz="2400" b="1" dirty="0">
              <a:solidFill>
                <a:srgbClr val="7C843C"/>
              </a:solidFill>
            </a:endParaRPr>
          </a:p>
        </p:txBody>
      </p:sp>
    </p:spTree>
    <p:extLst>
      <p:ext uri="{BB962C8B-B14F-4D97-AF65-F5344CB8AC3E}">
        <p14:creationId xmlns:p14="http://schemas.microsoft.com/office/powerpoint/2010/main" val="1672961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49" y="387250"/>
            <a:ext cx="7620752"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solidFill>
                  <a:srgbClr val="74533D"/>
                </a:solidFill>
              </a:rPr>
              <a:t>AutoML in R</a:t>
            </a:r>
            <a:endParaRPr lang="en-US" b="0" dirty="0">
              <a:solidFill>
                <a:srgbClr val="74533D"/>
              </a:solidFill>
            </a:endParaRPr>
          </a:p>
        </p:txBody>
      </p:sp>
      <p:cxnSp>
        <p:nvCxnSpPr>
          <p:cNvPr id="166" name="Google Shape;166;p30"/>
          <p:cNvCxnSpPr>
            <a:cxnSpLocks/>
          </p:cNvCxnSpPr>
          <p:nvPr/>
        </p:nvCxnSpPr>
        <p:spPr>
          <a:xfrm>
            <a:off x="812499" y="1045726"/>
            <a:ext cx="2532585" cy="0"/>
          </a:xfrm>
          <a:prstGeom prst="straightConnector1">
            <a:avLst/>
          </a:prstGeom>
          <a:noFill/>
          <a:ln w="19050" cap="flat" cmpd="sng">
            <a:solidFill>
              <a:srgbClr val="74533D"/>
            </a:solidFill>
            <a:prstDash val="solid"/>
            <a:round/>
            <a:headEnd type="none" w="med" len="med"/>
            <a:tailEnd type="none" w="med" len="med"/>
          </a:ln>
        </p:spPr>
      </p:cxnSp>
      <p:pic>
        <p:nvPicPr>
          <p:cNvPr id="5124" name="Picture 4" descr="AutoML: Automatic Machine Learning — H2O 3.36.0.2 documentation">
            <a:extLst>
              <a:ext uri="{FF2B5EF4-FFF2-40B4-BE49-F238E27FC236}">
                <a16:creationId xmlns:a16="http://schemas.microsoft.com/office/drawing/2014/main" id="{5C1B7541-A2D0-A3EF-3533-3B366A27A3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1751" y="1155460"/>
            <a:ext cx="3426274" cy="369298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GitHub - mlr-org/mlr3: mlr3: Machine Learning in R - next generation">
            <a:extLst>
              <a:ext uri="{FF2B5EF4-FFF2-40B4-BE49-F238E27FC236}">
                <a16:creationId xmlns:a16="http://schemas.microsoft.com/office/drawing/2014/main" id="{91D54603-2A36-A3B5-C857-AF233EB605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69800"/>
            <a:ext cx="5532698" cy="2766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1472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6" presetClass="emph" presetSubtype="0" fill="hold" nodeType="clickEffect">
                                  <p:stCondLst>
                                    <p:cond delay="0"/>
                                  </p:stCondLst>
                                  <p:childTnLst>
                                    <p:animEffect transition="out" filter="fade">
                                      <p:cBhvr>
                                        <p:cTn id="14" dur="500" tmFilter="0, 0; .2, .5; .8, .5; 1, 0"/>
                                        <p:tgtEl>
                                          <p:spTgt spid="5126"/>
                                        </p:tgtEl>
                                      </p:cBhvr>
                                    </p:animEffect>
                                    <p:animScale>
                                      <p:cBhvr>
                                        <p:cTn id="15" dur="250" autoRev="1" fill="hold"/>
                                        <p:tgtEl>
                                          <p:spTgt spid="5126"/>
                                        </p:tgtEl>
                                      </p:cBhvr>
                                      <p:by x="105000" y="105000"/>
                                    </p:animScale>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nodeType="clickEffect">
                                  <p:stCondLst>
                                    <p:cond delay="0"/>
                                  </p:stCondLst>
                                  <p:childTnLst>
                                    <p:animEffect transition="out" filter="fade">
                                      <p:cBhvr>
                                        <p:cTn id="19" dur="500" tmFilter="0, 0; .2, .5; .8, .5; 1, 0"/>
                                        <p:tgtEl>
                                          <p:spTgt spid="5124"/>
                                        </p:tgtEl>
                                      </p:cBhvr>
                                    </p:animEffect>
                                    <p:animScale>
                                      <p:cBhvr>
                                        <p:cTn id="20" dur="250" autoRev="1" fill="hold"/>
                                        <p:tgtEl>
                                          <p:spTgt spid="51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F7826-7165-DF89-AF74-F936EA824D78}"/>
              </a:ext>
            </a:extLst>
          </p:cNvPr>
          <p:cNvSpPr>
            <a:spLocks noGrp="1"/>
          </p:cNvSpPr>
          <p:nvPr>
            <p:ph type="title"/>
          </p:nvPr>
        </p:nvSpPr>
        <p:spPr/>
        <p:txBody>
          <a:bodyPr/>
          <a:lstStyle/>
          <a:p>
            <a:r>
              <a:rPr lang="pl-PL" dirty="0"/>
              <a:t>Preliminary </a:t>
            </a:r>
            <a:r>
              <a:rPr lang="pl-PL" dirty="0" err="1"/>
              <a:t>results</a:t>
            </a:r>
            <a:endParaRPr lang="en-US" dirty="0"/>
          </a:p>
        </p:txBody>
      </p:sp>
    </p:spTree>
    <p:extLst>
      <p:ext uri="{BB962C8B-B14F-4D97-AF65-F5344CB8AC3E}">
        <p14:creationId xmlns:p14="http://schemas.microsoft.com/office/powerpoint/2010/main" val="1020875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49" y="387250"/>
            <a:ext cx="7620752"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a:solidFill>
                  <a:srgbClr val="74533D"/>
                </a:solidFill>
              </a:rPr>
              <a:t>Goals recap</a:t>
            </a:r>
            <a:endParaRPr lang="en-US" b="0" dirty="0">
              <a:solidFill>
                <a:srgbClr val="74533D"/>
              </a:solidFill>
            </a:endParaRPr>
          </a:p>
        </p:txBody>
      </p:sp>
      <p:cxnSp>
        <p:nvCxnSpPr>
          <p:cNvPr id="166" name="Google Shape;166;p30"/>
          <p:cNvCxnSpPr>
            <a:cxnSpLocks/>
          </p:cNvCxnSpPr>
          <p:nvPr/>
        </p:nvCxnSpPr>
        <p:spPr>
          <a:xfrm>
            <a:off x="812499" y="1045726"/>
            <a:ext cx="2532585" cy="0"/>
          </a:xfrm>
          <a:prstGeom prst="straightConnector1">
            <a:avLst/>
          </a:prstGeom>
          <a:noFill/>
          <a:ln w="19050" cap="flat" cmpd="sng">
            <a:solidFill>
              <a:srgbClr val="74533D"/>
            </a:solidFill>
            <a:prstDash val="solid"/>
            <a:round/>
            <a:headEnd type="none" w="med" len="med"/>
            <a:tailEnd type="none" w="med" len="med"/>
          </a:ln>
        </p:spPr>
      </p:cxnSp>
      <p:sp>
        <p:nvSpPr>
          <p:cNvPr id="2" name="Google Shape;162;p30">
            <a:extLst>
              <a:ext uri="{FF2B5EF4-FFF2-40B4-BE49-F238E27FC236}">
                <a16:creationId xmlns:a16="http://schemas.microsoft.com/office/drawing/2014/main" id="{73B9F393-C10F-EC3E-AC29-8D7B82C3173F}"/>
              </a:ext>
            </a:extLst>
          </p:cNvPr>
          <p:cNvSpPr txBox="1">
            <a:spLocks/>
          </p:cNvSpPr>
          <p:nvPr/>
        </p:nvSpPr>
        <p:spPr>
          <a:xfrm>
            <a:off x="710751" y="1204470"/>
            <a:ext cx="8075440" cy="34601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lnSpc>
                <a:spcPct val="150000"/>
              </a:lnSpc>
            </a:pPr>
            <a:r>
              <a:rPr lang="pl-PL" sz="1800">
                <a:solidFill>
                  <a:srgbClr val="7C843C"/>
                </a:solidFill>
                <a:latin typeface="+mn-lt"/>
              </a:rPr>
              <a:t>1. </a:t>
            </a:r>
            <a:r>
              <a:rPr lang="en-US" sz="1800">
                <a:solidFill>
                  <a:srgbClr val="7C843C"/>
                </a:solidFill>
                <a:latin typeface="+mn-lt"/>
              </a:rPr>
              <a:t>The main goal of the study is to evaluate how </a:t>
            </a:r>
            <a:r>
              <a:rPr lang="en-US" sz="1800" b="1">
                <a:solidFill>
                  <a:srgbClr val="7C843C"/>
                </a:solidFill>
                <a:latin typeface="+mn-lt"/>
              </a:rPr>
              <a:t>different preprocessing strategies</a:t>
            </a:r>
            <a:r>
              <a:rPr lang="en-US" sz="1800">
                <a:solidFill>
                  <a:srgbClr val="7C843C"/>
                </a:solidFill>
                <a:latin typeface="+mn-lt"/>
              </a:rPr>
              <a:t> contribute to the performance of </a:t>
            </a:r>
            <a:r>
              <a:rPr lang="en-US" sz="1800" b="1">
                <a:solidFill>
                  <a:srgbClr val="7C843C"/>
                </a:solidFill>
                <a:latin typeface="+mn-lt"/>
              </a:rPr>
              <a:t>tree-based models </a:t>
            </a:r>
            <a:r>
              <a:rPr lang="en-US" sz="1800">
                <a:solidFill>
                  <a:srgbClr val="7C843C"/>
                </a:solidFill>
                <a:latin typeface="+mn-lt"/>
              </a:rPr>
              <a:t>for </a:t>
            </a:r>
            <a:r>
              <a:rPr lang="en-US" sz="1800" b="1">
                <a:solidFill>
                  <a:srgbClr val="7C843C"/>
                </a:solidFill>
                <a:latin typeface="+mn-lt"/>
              </a:rPr>
              <a:t>binary classification</a:t>
            </a:r>
            <a:r>
              <a:rPr lang="en-US" sz="1800">
                <a:solidFill>
                  <a:srgbClr val="7C843C"/>
                </a:solidFill>
                <a:latin typeface="+mn-lt"/>
              </a:rPr>
              <a:t>, </a:t>
            </a:r>
            <a:r>
              <a:rPr lang="en-US" sz="1800" b="1">
                <a:solidFill>
                  <a:srgbClr val="7C843C"/>
                </a:solidFill>
                <a:latin typeface="+mn-lt"/>
              </a:rPr>
              <a:t>regression</a:t>
            </a:r>
            <a:r>
              <a:rPr lang="en-US" sz="1800">
                <a:solidFill>
                  <a:srgbClr val="7C843C"/>
                </a:solidFill>
                <a:latin typeface="+mn-lt"/>
              </a:rPr>
              <a:t>, and </a:t>
            </a:r>
            <a:r>
              <a:rPr lang="en-US" sz="1800" b="1">
                <a:solidFill>
                  <a:srgbClr val="7C843C"/>
                </a:solidFill>
                <a:latin typeface="+mn-lt"/>
              </a:rPr>
              <a:t>multicalss classification</a:t>
            </a:r>
            <a:r>
              <a:rPr lang="en-US" sz="1800">
                <a:solidFill>
                  <a:srgbClr val="7C843C"/>
                </a:solidFill>
                <a:latin typeface="+mn-lt"/>
              </a:rPr>
              <a:t> tasks.</a:t>
            </a:r>
            <a:endParaRPr lang="pl-PL" sz="1800">
              <a:solidFill>
                <a:srgbClr val="7C843C"/>
              </a:solidFill>
              <a:latin typeface="+mn-lt"/>
            </a:endParaRPr>
          </a:p>
          <a:p>
            <a:pPr marL="0" indent="0">
              <a:lnSpc>
                <a:spcPct val="150000"/>
              </a:lnSpc>
            </a:pPr>
            <a:endParaRPr lang="pl-PL" sz="1800">
              <a:solidFill>
                <a:srgbClr val="7C843C"/>
              </a:solidFill>
              <a:latin typeface="+mn-lt"/>
            </a:endParaRPr>
          </a:p>
          <a:p>
            <a:pPr marL="0" indent="0">
              <a:lnSpc>
                <a:spcPct val="150000"/>
              </a:lnSpc>
            </a:pPr>
            <a:r>
              <a:rPr lang="pl-PL" sz="1800">
                <a:solidFill>
                  <a:srgbClr val="7C843C"/>
                </a:solidFill>
                <a:latin typeface="+mn-lt"/>
              </a:rPr>
              <a:t>2. The means to achieve that is further </a:t>
            </a:r>
            <a:r>
              <a:rPr lang="pl-PL" sz="1800" b="1">
                <a:solidFill>
                  <a:srgbClr val="7C843C"/>
                </a:solidFill>
                <a:latin typeface="+mn-lt"/>
              </a:rPr>
              <a:t>development</a:t>
            </a:r>
            <a:r>
              <a:rPr lang="pl-PL" sz="1800">
                <a:solidFill>
                  <a:srgbClr val="7C843C"/>
                </a:solidFill>
                <a:latin typeface="+mn-lt"/>
              </a:rPr>
              <a:t> and </a:t>
            </a:r>
            <a:r>
              <a:rPr lang="pl-PL" sz="1800" b="1">
                <a:solidFill>
                  <a:srgbClr val="7C843C"/>
                </a:solidFill>
                <a:latin typeface="+mn-lt"/>
              </a:rPr>
              <a:t>incorporation</a:t>
            </a:r>
            <a:r>
              <a:rPr lang="pl-PL" sz="1800">
                <a:solidFill>
                  <a:srgbClr val="7C843C"/>
                </a:solidFill>
                <a:latin typeface="+mn-lt"/>
              </a:rPr>
              <a:t> of the </a:t>
            </a:r>
            <a:r>
              <a:rPr lang="pl-PL" sz="1800" b="1">
                <a:solidFill>
                  <a:srgbClr val="7C843C"/>
                </a:solidFill>
                <a:latin typeface="+mn-lt"/>
              </a:rPr>
              <a:t>forester</a:t>
            </a:r>
            <a:r>
              <a:rPr lang="pl-PL" sz="1800">
                <a:solidFill>
                  <a:srgbClr val="7C843C"/>
                </a:solidFill>
                <a:latin typeface="+mn-lt"/>
              </a:rPr>
              <a:t> AutoML package.</a:t>
            </a:r>
            <a:endParaRPr lang="en-US" sz="1800" dirty="0">
              <a:solidFill>
                <a:srgbClr val="7C843C"/>
              </a:solidFill>
              <a:latin typeface="+mn-lt"/>
            </a:endParaRPr>
          </a:p>
        </p:txBody>
      </p:sp>
    </p:spTree>
    <p:extLst>
      <p:ext uri="{BB962C8B-B14F-4D97-AF65-F5344CB8AC3E}">
        <p14:creationId xmlns:p14="http://schemas.microsoft.com/office/powerpoint/2010/main" val="390167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49" y="387250"/>
            <a:ext cx="7620752"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a:solidFill>
                  <a:srgbClr val="74533D"/>
                </a:solidFill>
              </a:rPr>
              <a:t>forester pipeline</a:t>
            </a:r>
            <a:endParaRPr lang="en-US" b="0" dirty="0">
              <a:solidFill>
                <a:srgbClr val="74533D"/>
              </a:solidFill>
            </a:endParaRPr>
          </a:p>
        </p:txBody>
      </p:sp>
      <p:cxnSp>
        <p:nvCxnSpPr>
          <p:cNvPr id="166" name="Google Shape;166;p30"/>
          <p:cNvCxnSpPr>
            <a:cxnSpLocks/>
          </p:cNvCxnSpPr>
          <p:nvPr/>
        </p:nvCxnSpPr>
        <p:spPr>
          <a:xfrm>
            <a:off x="812499" y="1045726"/>
            <a:ext cx="3343865" cy="0"/>
          </a:xfrm>
          <a:prstGeom prst="straightConnector1">
            <a:avLst/>
          </a:prstGeom>
          <a:noFill/>
          <a:ln w="19050" cap="flat" cmpd="sng">
            <a:solidFill>
              <a:srgbClr val="74533D"/>
            </a:solidFill>
            <a:prstDash val="solid"/>
            <a:round/>
            <a:headEnd type="none" w="med" len="med"/>
            <a:tailEnd type="none" w="med" len="med"/>
          </a:ln>
        </p:spPr>
      </p:cxnSp>
      <p:pic>
        <p:nvPicPr>
          <p:cNvPr id="4" name="Graphic 3">
            <a:extLst>
              <a:ext uri="{FF2B5EF4-FFF2-40B4-BE49-F238E27FC236}">
                <a16:creationId xmlns:a16="http://schemas.microsoft.com/office/drawing/2014/main" id="{38E13CAA-D59C-BBA6-E8B8-78B36920F1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7974" y="1216549"/>
            <a:ext cx="8626302" cy="3462013"/>
          </a:xfrm>
          <a:prstGeom prst="rect">
            <a:avLst/>
          </a:prstGeom>
        </p:spPr>
      </p:pic>
      <p:pic>
        <p:nvPicPr>
          <p:cNvPr id="6" name="Graphic 5">
            <a:extLst>
              <a:ext uri="{FF2B5EF4-FFF2-40B4-BE49-F238E27FC236}">
                <a16:creationId xmlns:a16="http://schemas.microsoft.com/office/drawing/2014/main" id="{86C3ADCE-147B-286C-3D1C-67E29FE85EB0}"/>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3194" t="36923" r="56793" b="23130"/>
          <a:stretch/>
        </p:blipFill>
        <p:spPr>
          <a:xfrm>
            <a:off x="3604700" y="1398896"/>
            <a:ext cx="1934599" cy="3097318"/>
          </a:xfrm>
          <a:prstGeom prst="rect">
            <a:avLst/>
          </a:prstGeom>
        </p:spPr>
      </p:pic>
    </p:spTree>
    <p:extLst>
      <p:ext uri="{BB962C8B-B14F-4D97-AF65-F5344CB8AC3E}">
        <p14:creationId xmlns:p14="http://schemas.microsoft.com/office/powerpoint/2010/main" val="3459116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xit" presetSubtype="10" fill="hold" nodeType="withEffect">
                                  <p:stCondLst>
                                    <p:cond delay="0"/>
                                  </p:stCondLst>
                                  <p:childTnLst>
                                    <p:animEffect transition="out" filter="randombar(horizontal)">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49" y="387250"/>
            <a:ext cx="7620752"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a:solidFill>
                  <a:srgbClr val="74533D"/>
                </a:solidFill>
              </a:rPr>
              <a:t>Custom preprocessing</a:t>
            </a:r>
            <a:endParaRPr lang="en-US" b="0" dirty="0">
              <a:solidFill>
                <a:srgbClr val="74533D"/>
              </a:solidFill>
            </a:endParaRPr>
          </a:p>
        </p:txBody>
      </p:sp>
      <p:cxnSp>
        <p:nvCxnSpPr>
          <p:cNvPr id="166" name="Google Shape;166;p30"/>
          <p:cNvCxnSpPr>
            <a:cxnSpLocks/>
          </p:cNvCxnSpPr>
          <p:nvPr/>
        </p:nvCxnSpPr>
        <p:spPr>
          <a:xfrm>
            <a:off x="812499" y="1045726"/>
            <a:ext cx="4666344" cy="0"/>
          </a:xfrm>
          <a:prstGeom prst="straightConnector1">
            <a:avLst/>
          </a:prstGeom>
          <a:noFill/>
          <a:ln w="19050" cap="flat" cmpd="sng">
            <a:solidFill>
              <a:srgbClr val="74533D"/>
            </a:solidFill>
            <a:prstDash val="solid"/>
            <a:round/>
            <a:headEnd type="none" w="med" len="med"/>
            <a:tailEnd type="none" w="med" len="med"/>
          </a:ln>
        </p:spPr>
      </p:cxnSp>
      <p:sp>
        <p:nvSpPr>
          <p:cNvPr id="2" name="Google Shape;162;p30">
            <a:extLst>
              <a:ext uri="{FF2B5EF4-FFF2-40B4-BE49-F238E27FC236}">
                <a16:creationId xmlns:a16="http://schemas.microsoft.com/office/drawing/2014/main" id="{482E2851-2784-02F8-D2FA-99E07D24FB25}"/>
              </a:ext>
            </a:extLst>
          </p:cNvPr>
          <p:cNvSpPr txBox="1">
            <a:spLocks/>
          </p:cNvSpPr>
          <p:nvPr/>
        </p:nvSpPr>
        <p:spPr>
          <a:xfrm>
            <a:off x="710749" y="1163650"/>
            <a:ext cx="8075440" cy="3113626"/>
          </a:xfrm>
          <a:prstGeom prst="rect">
            <a:avLst/>
          </a:prstGeom>
          <a:noFill/>
          <a:ln>
            <a:noFill/>
          </a:ln>
        </p:spPr>
        <p:txBody>
          <a:bodyPr spcFirstLastPara="1" wrap="square" lIns="91425" tIns="91425" rIns="91425" bIns="91425" numCol="3"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lnSpc>
                <a:spcPct val="150000"/>
              </a:lnSpc>
            </a:pPr>
            <a:r>
              <a:rPr lang="pl-PL" sz="1800" b="1">
                <a:solidFill>
                  <a:srgbClr val="7C843C"/>
                </a:solidFill>
                <a:latin typeface="+mn-lt"/>
              </a:rPr>
              <a:t>1. Heuristic removals:</a:t>
            </a:r>
          </a:p>
          <a:p>
            <a:pPr marL="342900" indent="-342900">
              <a:lnSpc>
                <a:spcPct val="150000"/>
              </a:lnSpc>
              <a:buClr>
                <a:srgbClr val="7C843C"/>
              </a:buClr>
              <a:buSzPct val="100000"/>
              <a:buFont typeface="+mj-lt"/>
              <a:buAutoNum type="alphaLcParenR"/>
            </a:pPr>
            <a:r>
              <a:rPr lang="en-US" sz="1800">
                <a:solidFill>
                  <a:srgbClr val="7C843C"/>
                </a:solidFill>
                <a:latin typeface="+mn-lt"/>
              </a:rPr>
              <a:t>Duplicated</a:t>
            </a:r>
            <a:r>
              <a:rPr lang="pl-PL" sz="1800">
                <a:solidFill>
                  <a:srgbClr val="7C843C"/>
                </a:solidFill>
                <a:latin typeface="+mn-lt"/>
              </a:rPr>
              <a:t> columns</a:t>
            </a:r>
            <a:r>
              <a:rPr lang="en-US" sz="1800">
                <a:solidFill>
                  <a:srgbClr val="7C843C"/>
                </a:solidFill>
                <a:latin typeface="+mn-lt"/>
              </a:rPr>
              <a:t>, </a:t>
            </a:r>
            <a:endParaRPr lang="pl-PL" sz="1800">
              <a:solidFill>
                <a:srgbClr val="7C843C"/>
              </a:solidFill>
              <a:latin typeface="+mn-lt"/>
            </a:endParaRPr>
          </a:p>
          <a:p>
            <a:pPr marL="342900" indent="-342900">
              <a:lnSpc>
                <a:spcPct val="150000"/>
              </a:lnSpc>
              <a:buClr>
                <a:srgbClr val="7C843C"/>
              </a:buClr>
              <a:buSzPct val="100000"/>
              <a:buFont typeface="+mj-lt"/>
              <a:buAutoNum type="alphaLcParenR"/>
            </a:pPr>
            <a:r>
              <a:rPr lang="en-US" sz="1800">
                <a:solidFill>
                  <a:srgbClr val="7C843C"/>
                </a:solidFill>
                <a:latin typeface="+mn-lt"/>
              </a:rPr>
              <a:t>Id-like</a:t>
            </a:r>
            <a:r>
              <a:rPr lang="pl-PL" sz="1800">
                <a:solidFill>
                  <a:srgbClr val="7C843C"/>
                </a:solidFill>
                <a:latin typeface="+mn-lt"/>
              </a:rPr>
              <a:t> columns</a:t>
            </a:r>
            <a:r>
              <a:rPr lang="en-US" sz="1800">
                <a:solidFill>
                  <a:srgbClr val="7C843C"/>
                </a:solidFill>
                <a:latin typeface="+mn-lt"/>
              </a:rPr>
              <a:t>, </a:t>
            </a:r>
            <a:endParaRPr lang="pl-PL" sz="1800">
              <a:solidFill>
                <a:srgbClr val="7C843C"/>
              </a:solidFill>
              <a:latin typeface="+mn-lt"/>
            </a:endParaRPr>
          </a:p>
          <a:p>
            <a:pPr marL="342900" indent="-342900">
              <a:lnSpc>
                <a:spcPct val="150000"/>
              </a:lnSpc>
              <a:buClr>
                <a:srgbClr val="7C843C"/>
              </a:buClr>
              <a:buSzPct val="100000"/>
              <a:buFont typeface="+mj-lt"/>
              <a:buAutoNum type="alphaLcParenR"/>
            </a:pPr>
            <a:r>
              <a:rPr lang="en-US" sz="1800">
                <a:solidFill>
                  <a:srgbClr val="7C843C"/>
                </a:solidFill>
                <a:latin typeface="+mn-lt"/>
              </a:rPr>
              <a:t>Static</a:t>
            </a:r>
            <a:r>
              <a:rPr lang="pl-PL" sz="1800">
                <a:solidFill>
                  <a:srgbClr val="7C843C"/>
                </a:solidFill>
                <a:latin typeface="+mn-lt"/>
              </a:rPr>
              <a:t> columns</a:t>
            </a:r>
            <a:r>
              <a:rPr lang="en-US" sz="1800">
                <a:solidFill>
                  <a:srgbClr val="7C843C"/>
                </a:solidFill>
                <a:latin typeface="+mn-lt"/>
              </a:rPr>
              <a:t>, </a:t>
            </a:r>
            <a:endParaRPr lang="pl-PL" sz="1800">
              <a:solidFill>
                <a:srgbClr val="7C843C"/>
              </a:solidFill>
              <a:latin typeface="+mn-lt"/>
            </a:endParaRPr>
          </a:p>
          <a:p>
            <a:pPr marL="342900" indent="-342900">
              <a:lnSpc>
                <a:spcPct val="150000"/>
              </a:lnSpc>
              <a:buClr>
                <a:srgbClr val="7C843C"/>
              </a:buClr>
              <a:buSzPct val="100000"/>
              <a:buFont typeface="+mj-lt"/>
              <a:buAutoNum type="alphaLcParenR"/>
            </a:pPr>
            <a:r>
              <a:rPr lang="en-US" sz="1800">
                <a:solidFill>
                  <a:srgbClr val="7C843C"/>
                </a:solidFill>
                <a:latin typeface="+mn-lt"/>
              </a:rPr>
              <a:t>Sparse</a:t>
            </a:r>
            <a:r>
              <a:rPr lang="pl-PL" sz="1800">
                <a:solidFill>
                  <a:srgbClr val="7C843C"/>
                </a:solidFill>
                <a:latin typeface="+mn-lt"/>
              </a:rPr>
              <a:t> columns</a:t>
            </a:r>
            <a:r>
              <a:rPr lang="en-US" sz="1800">
                <a:solidFill>
                  <a:srgbClr val="7C843C"/>
                </a:solidFill>
                <a:latin typeface="+mn-lt"/>
              </a:rPr>
              <a:t>, </a:t>
            </a:r>
            <a:endParaRPr lang="pl-PL" sz="1800">
              <a:solidFill>
                <a:srgbClr val="7C843C"/>
              </a:solidFill>
              <a:latin typeface="+mn-lt"/>
            </a:endParaRPr>
          </a:p>
          <a:p>
            <a:pPr marL="342900" indent="-342900">
              <a:lnSpc>
                <a:spcPct val="150000"/>
              </a:lnSpc>
              <a:buClr>
                <a:srgbClr val="7C843C"/>
              </a:buClr>
              <a:buSzPct val="100000"/>
              <a:buFont typeface="+mj-lt"/>
              <a:buAutoNum type="alphaLcParenR"/>
            </a:pPr>
            <a:r>
              <a:rPr lang="en-US" sz="1800">
                <a:solidFill>
                  <a:srgbClr val="7C843C"/>
                </a:solidFill>
                <a:latin typeface="+mn-lt"/>
              </a:rPr>
              <a:t>Highly correlate</a:t>
            </a:r>
            <a:r>
              <a:rPr lang="pl-PL" sz="1800">
                <a:solidFill>
                  <a:srgbClr val="7C843C"/>
                </a:solidFill>
                <a:latin typeface="+mn-lt"/>
              </a:rPr>
              <a:t>d,</a:t>
            </a:r>
          </a:p>
          <a:p>
            <a:pPr marL="342900" indent="-342900">
              <a:lnSpc>
                <a:spcPct val="150000"/>
              </a:lnSpc>
              <a:buClr>
                <a:srgbClr val="7C843C"/>
              </a:buClr>
              <a:buSzPct val="100000"/>
              <a:buFont typeface="+mj-lt"/>
              <a:buAutoNum type="alphaLcParenR"/>
            </a:pPr>
            <a:r>
              <a:rPr lang="en-US" sz="1800">
                <a:solidFill>
                  <a:srgbClr val="7C843C"/>
                </a:solidFill>
                <a:latin typeface="+mn-lt"/>
              </a:rPr>
              <a:t>Corrupted rows.</a:t>
            </a:r>
            <a:endParaRPr lang="pl-PL" sz="1800">
              <a:solidFill>
                <a:srgbClr val="7C843C"/>
              </a:solidFill>
              <a:latin typeface="+mn-lt"/>
            </a:endParaRPr>
          </a:p>
          <a:p>
            <a:pPr marL="0" indent="0">
              <a:lnSpc>
                <a:spcPct val="150000"/>
              </a:lnSpc>
              <a:buClr>
                <a:srgbClr val="7C843C"/>
              </a:buClr>
              <a:buSzPct val="100000"/>
            </a:pPr>
            <a:r>
              <a:rPr lang="pl-PL" sz="1800" b="1">
                <a:solidFill>
                  <a:srgbClr val="7C843C"/>
                </a:solidFill>
                <a:latin typeface="+mn-lt"/>
              </a:rPr>
              <a:t>2. Data Imputation:</a:t>
            </a:r>
          </a:p>
          <a:p>
            <a:pPr marL="342900" indent="-342900">
              <a:lnSpc>
                <a:spcPct val="150000"/>
              </a:lnSpc>
              <a:buClr>
                <a:srgbClr val="7C843C"/>
              </a:buClr>
              <a:buSzPct val="100000"/>
              <a:buFont typeface="+mj-lt"/>
              <a:buAutoNum type="alphaLcParenR"/>
            </a:pPr>
            <a:r>
              <a:rPr lang="pl-PL" sz="1800">
                <a:solidFill>
                  <a:srgbClr val="7C843C"/>
                </a:solidFill>
                <a:latin typeface="+mn-lt"/>
              </a:rPr>
              <a:t>Median-other,</a:t>
            </a:r>
          </a:p>
          <a:p>
            <a:pPr marL="342900" indent="-342900">
              <a:lnSpc>
                <a:spcPct val="150000"/>
              </a:lnSpc>
              <a:buClr>
                <a:srgbClr val="7C843C"/>
              </a:buClr>
              <a:buSzPct val="100000"/>
              <a:buFont typeface="+mj-lt"/>
              <a:buAutoNum type="alphaLcParenR"/>
            </a:pPr>
            <a:r>
              <a:rPr lang="pl-PL" sz="1800">
                <a:solidFill>
                  <a:srgbClr val="7C843C"/>
                </a:solidFill>
                <a:latin typeface="+mn-lt"/>
              </a:rPr>
              <a:t>Median-frequency,</a:t>
            </a:r>
          </a:p>
          <a:p>
            <a:pPr marL="342900" indent="-342900">
              <a:lnSpc>
                <a:spcPct val="150000"/>
              </a:lnSpc>
              <a:buClr>
                <a:srgbClr val="7C843C"/>
              </a:buClr>
              <a:buSzPct val="100000"/>
              <a:buFont typeface="+mj-lt"/>
              <a:buAutoNum type="alphaLcParenR"/>
            </a:pPr>
            <a:r>
              <a:rPr lang="pl-PL" sz="1800">
                <a:solidFill>
                  <a:srgbClr val="7C843C"/>
                </a:solidFill>
                <a:latin typeface="+mn-lt"/>
              </a:rPr>
              <a:t>KNN,</a:t>
            </a:r>
          </a:p>
          <a:p>
            <a:pPr marL="342900" indent="-342900">
              <a:lnSpc>
                <a:spcPct val="150000"/>
              </a:lnSpc>
              <a:buClr>
                <a:srgbClr val="7C843C"/>
              </a:buClr>
              <a:buSzPct val="100000"/>
              <a:buFont typeface="+mj-lt"/>
              <a:buAutoNum type="alphaLcParenR"/>
            </a:pPr>
            <a:r>
              <a:rPr lang="pl-PL" sz="1800">
                <a:solidFill>
                  <a:srgbClr val="7C843C"/>
                </a:solidFill>
                <a:latin typeface="+mn-lt"/>
              </a:rPr>
              <a:t>MICE.</a:t>
            </a:r>
          </a:p>
          <a:p>
            <a:pPr marL="342900" indent="-342900">
              <a:lnSpc>
                <a:spcPct val="150000"/>
              </a:lnSpc>
              <a:buClr>
                <a:srgbClr val="7C843C"/>
              </a:buClr>
              <a:buSzPct val="100000"/>
              <a:buFont typeface="+mj-lt"/>
              <a:buAutoNum type="alphaLcParenR"/>
            </a:pPr>
            <a:endParaRPr lang="pl-PL" sz="1800">
              <a:solidFill>
                <a:srgbClr val="7C843C"/>
              </a:solidFill>
              <a:latin typeface="+mn-lt"/>
            </a:endParaRPr>
          </a:p>
          <a:p>
            <a:pPr marL="342900" indent="-342900">
              <a:lnSpc>
                <a:spcPct val="150000"/>
              </a:lnSpc>
              <a:buClr>
                <a:srgbClr val="7C843C"/>
              </a:buClr>
              <a:buSzPct val="100000"/>
              <a:buFont typeface="+mj-lt"/>
              <a:buAutoNum type="alphaLcParenR"/>
            </a:pPr>
            <a:endParaRPr lang="pl-PL" sz="1800">
              <a:solidFill>
                <a:srgbClr val="7C843C"/>
              </a:solidFill>
              <a:latin typeface="+mn-lt"/>
            </a:endParaRPr>
          </a:p>
          <a:p>
            <a:pPr marL="0" indent="0">
              <a:lnSpc>
                <a:spcPct val="150000"/>
              </a:lnSpc>
              <a:buClr>
                <a:srgbClr val="7C843C"/>
              </a:buClr>
              <a:buSzPct val="100000"/>
            </a:pPr>
            <a:r>
              <a:rPr lang="pl-PL" sz="1800" b="1">
                <a:solidFill>
                  <a:srgbClr val="7C843C"/>
                </a:solidFill>
                <a:latin typeface="+mn-lt"/>
              </a:rPr>
              <a:t>3. Feature Selection:</a:t>
            </a:r>
          </a:p>
          <a:p>
            <a:pPr marL="342900" indent="-342900">
              <a:lnSpc>
                <a:spcPct val="150000"/>
              </a:lnSpc>
              <a:buClr>
                <a:srgbClr val="7C843C"/>
              </a:buClr>
              <a:buSzPct val="100000"/>
              <a:buFont typeface="+mj-lt"/>
              <a:buAutoNum type="alphaLcParenR"/>
            </a:pPr>
            <a:r>
              <a:rPr lang="pl-PL" sz="1800">
                <a:solidFill>
                  <a:srgbClr val="7C843C"/>
                </a:solidFill>
                <a:latin typeface="+mn-lt"/>
              </a:rPr>
              <a:t>Mutual Information,</a:t>
            </a:r>
          </a:p>
          <a:p>
            <a:pPr marL="342900" indent="-342900">
              <a:lnSpc>
                <a:spcPct val="150000"/>
              </a:lnSpc>
              <a:buClr>
                <a:srgbClr val="7C843C"/>
              </a:buClr>
              <a:buSzPct val="100000"/>
              <a:buFont typeface="+mj-lt"/>
              <a:buAutoNum type="alphaLcParenR"/>
            </a:pPr>
            <a:r>
              <a:rPr lang="pl-PL" sz="1800">
                <a:solidFill>
                  <a:srgbClr val="7C843C"/>
                </a:solidFill>
                <a:latin typeface="+mn-lt"/>
              </a:rPr>
              <a:t>Boruta,</a:t>
            </a:r>
          </a:p>
          <a:p>
            <a:pPr marL="342900" indent="-342900">
              <a:lnSpc>
                <a:spcPct val="150000"/>
              </a:lnSpc>
              <a:buClr>
                <a:srgbClr val="7C843C"/>
              </a:buClr>
              <a:buSzPct val="100000"/>
              <a:buFont typeface="+mj-lt"/>
              <a:buAutoNum type="alphaLcParenR"/>
            </a:pPr>
            <a:r>
              <a:rPr lang="pl-PL" sz="1800">
                <a:solidFill>
                  <a:srgbClr val="7C843C"/>
                </a:solidFill>
                <a:latin typeface="+mn-lt"/>
              </a:rPr>
              <a:t>MCFS,</a:t>
            </a:r>
          </a:p>
          <a:p>
            <a:pPr marL="342900" indent="-342900">
              <a:lnSpc>
                <a:spcPct val="150000"/>
              </a:lnSpc>
              <a:buClr>
                <a:srgbClr val="7C843C"/>
              </a:buClr>
              <a:buSzPct val="100000"/>
              <a:buFont typeface="+mj-lt"/>
              <a:buAutoNum type="alphaLcParenR"/>
            </a:pPr>
            <a:r>
              <a:rPr lang="pl-PL" sz="1800">
                <a:solidFill>
                  <a:srgbClr val="7C843C"/>
                </a:solidFill>
                <a:latin typeface="+mn-lt"/>
              </a:rPr>
              <a:t>Variable Importance.</a:t>
            </a:r>
          </a:p>
        </p:txBody>
      </p:sp>
      <p:sp>
        <p:nvSpPr>
          <p:cNvPr id="7" name="Google Shape;162;p30">
            <a:extLst>
              <a:ext uri="{FF2B5EF4-FFF2-40B4-BE49-F238E27FC236}">
                <a16:creationId xmlns:a16="http://schemas.microsoft.com/office/drawing/2014/main" id="{1FDACFA6-855D-7AF4-CD13-51DBDA418B78}"/>
              </a:ext>
            </a:extLst>
          </p:cNvPr>
          <p:cNvSpPr txBox="1">
            <a:spLocks/>
          </p:cNvSpPr>
          <p:nvPr/>
        </p:nvSpPr>
        <p:spPr>
          <a:xfrm>
            <a:off x="3997665" y="3692397"/>
            <a:ext cx="3831413" cy="702802"/>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lnSpc>
                <a:spcPct val="150000"/>
              </a:lnSpc>
            </a:pPr>
            <a:r>
              <a:rPr lang="pl-PL" sz="1800" b="1">
                <a:solidFill>
                  <a:srgbClr val="7C843C"/>
                </a:solidFill>
                <a:latin typeface="+mn-lt"/>
              </a:rPr>
              <a:t>39 unique strategies in the study.</a:t>
            </a:r>
          </a:p>
        </p:txBody>
      </p:sp>
    </p:spTree>
    <p:extLst>
      <p:ext uri="{BB962C8B-B14F-4D97-AF65-F5344CB8AC3E}">
        <p14:creationId xmlns:p14="http://schemas.microsoft.com/office/powerpoint/2010/main" val="170497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4" end="1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15" end="1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6" end="1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7" end="1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8" end="1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49" y="387250"/>
            <a:ext cx="7620752"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a:solidFill>
                  <a:srgbClr val="74533D"/>
                </a:solidFill>
              </a:rPr>
              <a:t>Experiments design</a:t>
            </a:r>
            <a:endParaRPr lang="en-US" b="0" dirty="0">
              <a:solidFill>
                <a:srgbClr val="74533D"/>
              </a:solidFill>
            </a:endParaRPr>
          </a:p>
        </p:txBody>
      </p:sp>
      <p:cxnSp>
        <p:nvCxnSpPr>
          <p:cNvPr id="166" name="Google Shape;166;p30"/>
          <p:cNvCxnSpPr>
            <a:cxnSpLocks/>
          </p:cNvCxnSpPr>
          <p:nvPr/>
        </p:nvCxnSpPr>
        <p:spPr>
          <a:xfrm>
            <a:off x="812499" y="1045726"/>
            <a:ext cx="4069339" cy="0"/>
          </a:xfrm>
          <a:prstGeom prst="straightConnector1">
            <a:avLst/>
          </a:prstGeom>
          <a:noFill/>
          <a:ln w="19050" cap="flat" cmpd="sng">
            <a:solidFill>
              <a:srgbClr val="74533D"/>
            </a:solidFill>
            <a:prstDash val="solid"/>
            <a:round/>
            <a:headEnd type="none" w="med" len="med"/>
            <a:tailEnd type="none" w="med" len="med"/>
          </a:ln>
        </p:spPr>
      </p:cxnSp>
      <p:pic>
        <p:nvPicPr>
          <p:cNvPr id="4" name="Picture 3">
            <a:extLst>
              <a:ext uri="{FF2B5EF4-FFF2-40B4-BE49-F238E27FC236}">
                <a16:creationId xmlns:a16="http://schemas.microsoft.com/office/drawing/2014/main" id="{391ACA98-A402-617B-6BB9-AB412768E17F}"/>
              </a:ext>
            </a:extLst>
          </p:cNvPr>
          <p:cNvPicPr>
            <a:picLocks noChangeAspect="1"/>
          </p:cNvPicPr>
          <p:nvPr/>
        </p:nvPicPr>
        <p:blipFill>
          <a:blip r:embed="rId3"/>
          <a:stretch>
            <a:fillRect/>
          </a:stretch>
        </p:blipFill>
        <p:spPr>
          <a:xfrm>
            <a:off x="732552" y="1147273"/>
            <a:ext cx="1467024" cy="2089759"/>
          </a:xfrm>
          <a:prstGeom prst="rect">
            <a:avLst/>
          </a:prstGeom>
        </p:spPr>
      </p:pic>
      <p:pic>
        <p:nvPicPr>
          <p:cNvPr id="6" name="Picture 5">
            <a:extLst>
              <a:ext uri="{FF2B5EF4-FFF2-40B4-BE49-F238E27FC236}">
                <a16:creationId xmlns:a16="http://schemas.microsoft.com/office/drawing/2014/main" id="{2D469A65-7331-1E46-DB23-F44B7E675783}"/>
              </a:ext>
            </a:extLst>
          </p:cNvPr>
          <p:cNvPicPr>
            <a:picLocks noChangeAspect="1"/>
          </p:cNvPicPr>
          <p:nvPr/>
        </p:nvPicPr>
        <p:blipFill>
          <a:blip r:embed="rId4"/>
          <a:stretch>
            <a:fillRect/>
          </a:stretch>
        </p:blipFill>
        <p:spPr>
          <a:xfrm>
            <a:off x="717275" y="3240767"/>
            <a:ext cx="1464557" cy="1496053"/>
          </a:xfrm>
          <a:prstGeom prst="rect">
            <a:avLst/>
          </a:prstGeom>
        </p:spPr>
      </p:pic>
      <p:sp>
        <p:nvSpPr>
          <p:cNvPr id="8" name="Multiplication Sign 7">
            <a:extLst>
              <a:ext uri="{FF2B5EF4-FFF2-40B4-BE49-F238E27FC236}">
                <a16:creationId xmlns:a16="http://schemas.microsoft.com/office/drawing/2014/main" id="{A00CA501-28B1-E58F-BBEC-8CB175468B6C}"/>
              </a:ext>
            </a:extLst>
          </p:cNvPr>
          <p:cNvSpPr/>
          <p:nvPr/>
        </p:nvSpPr>
        <p:spPr>
          <a:xfrm>
            <a:off x="2346531" y="2264980"/>
            <a:ext cx="823716" cy="776400"/>
          </a:xfrm>
          <a:prstGeom prst="mathMultiply">
            <a:avLst/>
          </a:prstGeom>
          <a:solidFill>
            <a:srgbClr val="AFC968"/>
          </a:solidFill>
          <a:ln>
            <a:solidFill>
              <a:srgbClr val="7C843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Google Shape;162;p30">
            <a:extLst>
              <a:ext uri="{FF2B5EF4-FFF2-40B4-BE49-F238E27FC236}">
                <a16:creationId xmlns:a16="http://schemas.microsoft.com/office/drawing/2014/main" id="{A4ABCF44-2F37-C95B-2A21-910D1681B45F}"/>
              </a:ext>
            </a:extLst>
          </p:cNvPr>
          <p:cNvSpPr txBox="1">
            <a:spLocks/>
          </p:cNvSpPr>
          <p:nvPr/>
        </p:nvSpPr>
        <p:spPr>
          <a:xfrm>
            <a:off x="2892534" y="1942431"/>
            <a:ext cx="2456033" cy="2197897"/>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lgn="ctr"/>
            <a:r>
              <a:rPr lang="pl-PL" sz="9600" b="1">
                <a:solidFill>
                  <a:srgbClr val="7C843C"/>
                </a:solidFill>
              </a:rPr>
              <a:t>39</a:t>
            </a:r>
          </a:p>
          <a:p>
            <a:pPr marL="0" indent="0" algn="ctr"/>
            <a:r>
              <a:rPr lang="pl-PL" sz="3600" b="1">
                <a:solidFill>
                  <a:srgbClr val="7C843C"/>
                </a:solidFill>
              </a:rPr>
              <a:t>strategies</a:t>
            </a:r>
          </a:p>
        </p:txBody>
      </p:sp>
      <p:sp>
        <p:nvSpPr>
          <p:cNvPr id="10" name="Multiplication Sign 9">
            <a:extLst>
              <a:ext uri="{FF2B5EF4-FFF2-40B4-BE49-F238E27FC236}">
                <a16:creationId xmlns:a16="http://schemas.microsoft.com/office/drawing/2014/main" id="{9C9BACB9-6DB9-3129-DCE5-8259A363C3BD}"/>
              </a:ext>
            </a:extLst>
          </p:cNvPr>
          <p:cNvSpPr/>
          <p:nvPr/>
        </p:nvSpPr>
        <p:spPr>
          <a:xfrm>
            <a:off x="5080277" y="2264980"/>
            <a:ext cx="823716" cy="776400"/>
          </a:xfrm>
          <a:prstGeom prst="mathMultiply">
            <a:avLst/>
          </a:prstGeom>
          <a:solidFill>
            <a:srgbClr val="AFC968"/>
          </a:solidFill>
          <a:ln>
            <a:solidFill>
              <a:srgbClr val="7C843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Google Shape;162;p30">
            <a:extLst>
              <a:ext uri="{FF2B5EF4-FFF2-40B4-BE49-F238E27FC236}">
                <a16:creationId xmlns:a16="http://schemas.microsoft.com/office/drawing/2014/main" id="{9D518FA0-7D50-8023-ABCA-4A849A9F75F1}"/>
              </a:ext>
            </a:extLst>
          </p:cNvPr>
          <p:cNvSpPr txBox="1">
            <a:spLocks/>
          </p:cNvSpPr>
          <p:nvPr/>
        </p:nvSpPr>
        <p:spPr>
          <a:xfrm>
            <a:off x="5616857" y="1923673"/>
            <a:ext cx="2935709" cy="2095951"/>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lgn="ctr"/>
            <a:r>
              <a:rPr lang="pl-PL" sz="9600" b="1">
                <a:solidFill>
                  <a:srgbClr val="7C843C"/>
                </a:solidFill>
              </a:rPr>
              <a:t>100</a:t>
            </a:r>
          </a:p>
          <a:p>
            <a:pPr marL="0" indent="0" algn="ctr"/>
            <a:r>
              <a:rPr lang="pl-PL" sz="3600" b="1">
                <a:solidFill>
                  <a:srgbClr val="7C843C"/>
                </a:solidFill>
              </a:rPr>
              <a:t>models</a:t>
            </a:r>
          </a:p>
        </p:txBody>
      </p:sp>
    </p:spTree>
    <p:extLst>
      <p:ext uri="{BB962C8B-B14F-4D97-AF65-F5344CB8AC3E}">
        <p14:creationId xmlns:p14="http://schemas.microsoft.com/office/powerpoint/2010/main" val="422571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98B4294-AF50-93D3-9CDD-0148DABFFC6B}"/>
              </a:ext>
            </a:extLst>
          </p:cNvPr>
          <p:cNvSpPr>
            <a:spLocks noGrp="1"/>
          </p:cNvSpPr>
          <p:nvPr>
            <p:ph type="title"/>
          </p:nvPr>
        </p:nvSpPr>
        <p:spPr>
          <a:xfrm>
            <a:off x="1050839" y="1353337"/>
            <a:ext cx="7042321" cy="2436825"/>
          </a:xfrm>
        </p:spPr>
        <p:txBody>
          <a:bodyPr anchor="ctr"/>
          <a:lstStyle/>
          <a:p>
            <a:r>
              <a:rPr lang="pl-PL" sz="3600"/>
              <a:t>Time analysis</a:t>
            </a:r>
          </a:p>
        </p:txBody>
      </p:sp>
    </p:spTree>
    <p:extLst>
      <p:ext uri="{BB962C8B-B14F-4D97-AF65-F5344CB8AC3E}">
        <p14:creationId xmlns:p14="http://schemas.microsoft.com/office/powerpoint/2010/main" val="2258171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50" y="387250"/>
            <a:ext cx="472470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err="1">
                <a:solidFill>
                  <a:srgbClr val="74533D"/>
                </a:solidFill>
              </a:rPr>
              <a:t>Thesis</a:t>
            </a:r>
            <a:r>
              <a:rPr lang="pl-PL" dirty="0">
                <a:solidFill>
                  <a:srgbClr val="74533D"/>
                </a:solidFill>
              </a:rPr>
              <a:t> </a:t>
            </a:r>
            <a:r>
              <a:rPr lang="pl-PL" dirty="0" err="1">
                <a:solidFill>
                  <a:srgbClr val="74533D"/>
                </a:solidFill>
              </a:rPr>
              <a:t>goals</a:t>
            </a:r>
            <a:endParaRPr lang="en-US" b="0" dirty="0">
              <a:solidFill>
                <a:srgbClr val="74533D"/>
              </a:solidFill>
            </a:endParaRPr>
          </a:p>
        </p:txBody>
      </p:sp>
      <p:cxnSp>
        <p:nvCxnSpPr>
          <p:cNvPr id="166" name="Google Shape;166;p30"/>
          <p:cNvCxnSpPr>
            <a:cxnSpLocks/>
          </p:cNvCxnSpPr>
          <p:nvPr/>
        </p:nvCxnSpPr>
        <p:spPr>
          <a:xfrm>
            <a:off x="812499" y="1045726"/>
            <a:ext cx="2902974" cy="0"/>
          </a:xfrm>
          <a:prstGeom prst="straightConnector1">
            <a:avLst/>
          </a:prstGeom>
          <a:noFill/>
          <a:ln w="19050" cap="flat" cmpd="sng">
            <a:solidFill>
              <a:srgbClr val="74533D"/>
            </a:solidFill>
            <a:prstDash val="solid"/>
            <a:round/>
            <a:headEnd type="none" w="med" len="med"/>
            <a:tailEnd type="none" w="med" len="med"/>
          </a:ln>
        </p:spPr>
      </p:cxnSp>
      <p:sp>
        <p:nvSpPr>
          <p:cNvPr id="2" name="Google Shape;162;p30">
            <a:extLst>
              <a:ext uri="{FF2B5EF4-FFF2-40B4-BE49-F238E27FC236}">
                <a16:creationId xmlns:a16="http://schemas.microsoft.com/office/drawing/2014/main" id="{3685F545-8C4C-4B1B-4086-06C744C0B070}"/>
              </a:ext>
            </a:extLst>
          </p:cNvPr>
          <p:cNvSpPr txBox="1">
            <a:spLocks/>
          </p:cNvSpPr>
          <p:nvPr/>
        </p:nvSpPr>
        <p:spPr>
          <a:xfrm>
            <a:off x="710751" y="1204470"/>
            <a:ext cx="8075440" cy="34601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lnSpc>
                <a:spcPct val="150000"/>
              </a:lnSpc>
            </a:pPr>
            <a:r>
              <a:rPr lang="pl-PL" sz="1800" dirty="0">
                <a:solidFill>
                  <a:srgbClr val="7C843C"/>
                </a:solidFill>
                <a:latin typeface="+mn-lt"/>
              </a:rPr>
              <a:t>1. </a:t>
            </a:r>
            <a:r>
              <a:rPr lang="en-US" sz="1800" dirty="0">
                <a:solidFill>
                  <a:srgbClr val="7C843C"/>
                </a:solidFill>
                <a:latin typeface="+mn-lt"/>
              </a:rPr>
              <a:t>The purpose of this work is to investigate the </a:t>
            </a:r>
            <a:r>
              <a:rPr lang="en-US" sz="1800" b="1" dirty="0">
                <a:solidFill>
                  <a:srgbClr val="7C843C"/>
                </a:solidFill>
                <a:latin typeface="+mn-lt"/>
              </a:rPr>
              <a:t>impact of data preprocessing</a:t>
            </a:r>
            <a:r>
              <a:rPr lang="en-US" sz="1800" dirty="0">
                <a:solidFill>
                  <a:srgbClr val="7C843C"/>
                </a:solidFill>
                <a:latin typeface="+mn-lt"/>
              </a:rPr>
              <a:t> on the </a:t>
            </a:r>
            <a:r>
              <a:rPr lang="en-US" sz="1800" b="1" dirty="0">
                <a:solidFill>
                  <a:srgbClr val="7C843C"/>
                </a:solidFill>
                <a:latin typeface="+mn-lt"/>
              </a:rPr>
              <a:t>quality</a:t>
            </a:r>
            <a:r>
              <a:rPr lang="en-US" sz="1800" dirty="0">
                <a:solidFill>
                  <a:srgbClr val="7C843C"/>
                </a:solidFill>
                <a:latin typeface="+mn-lt"/>
              </a:rPr>
              <a:t> of modeling using </a:t>
            </a:r>
            <a:r>
              <a:rPr lang="en-US" sz="1800" b="1" dirty="0">
                <a:solidFill>
                  <a:srgbClr val="7C843C"/>
                </a:solidFill>
                <a:latin typeface="+mn-lt"/>
              </a:rPr>
              <a:t>tree-based models</a:t>
            </a:r>
            <a:r>
              <a:rPr lang="en-US" sz="1800" dirty="0">
                <a:solidFill>
                  <a:srgbClr val="7C843C"/>
                </a:solidFill>
                <a:latin typeface="+mn-lt"/>
              </a:rPr>
              <a:t> in binary and multiclass </a:t>
            </a:r>
            <a:r>
              <a:rPr lang="en-US" sz="1800" b="1" dirty="0">
                <a:solidFill>
                  <a:srgbClr val="7C843C"/>
                </a:solidFill>
                <a:latin typeface="+mn-lt"/>
              </a:rPr>
              <a:t>classifications</a:t>
            </a:r>
            <a:r>
              <a:rPr lang="en-US" sz="1800" dirty="0">
                <a:solidFill>
                  <a:srgbClr val="7C843C"/>
                </a:solidFill>
                <a:latin typeface="+mn-lt"/>
              </a:rPr>
              <a:t> and </a:t>
            </a:r>
            <a:r>
              <a:rPr lang="en-US" sz="1800" b="1" dirty="0">
                <a:solidFill>
                  <a:srgbClr val="7C843C"/>
                </a:solidFill>
                <a:latin typeface="+mn-lt"/>
              </a:rPr>
              <a:t>regression</a:t>
            </a:r>
            <a:r>
              <a:rPr lang="en-US" sz="1800" dirty="0">
                <a:solidFill>
                  <a:srgbClr val="7C843C"/>
                </a:solidFill>
                <a:latin typeface="+mn-lt"/>
              </a:rPr>
              <a:t> tasks. </a:t>
            </a:r>
          </a:p>
          <a:p>
            <a:pPr marL="0" indent="0">
              <a:lnSpc>
                <a:spcPct val="150000"/>
              </a:lnSpc>
            </a:pPr>
            <a:endParaRPr lang="pl-PL" sz="1800" b="1" dirty="0">
              <a:solidFill>
                <a:srgbClr val="7C843C"/>
              </a:solidFill>
              <a:latin typeface="+mn-lt"/>
            </a:endParaRPr>
          </a:p>
          <a:p>
            <a:pPr marL="0" indent="0">
              <a:lnSpc>
                <a:spcPct val="150000"/>
              </a:lnSpc>
            </a:pPr>
            <a:r>
              <a:rPr lang="pl-PL" sz="1800" dirty="0">
                <a:solidFill>
                  <a:srgbClr val="7C843C"/>
                </a:solidFill>
                <a:latin typeface="+mn-lt"/>
              </a:rPr>
              <a:t>2. T</a:t>
            </a:r>
            <a:r>
              <a:rPr lang="en-US" sz="1800" dirty="0">
                <a:solidFill>
                  <a:srgbClr val="7C843C"/>
                </a:solidFill>
                <a:latin typeface="+mn-lt"/>
              </a:rPr>
              <a:t>he indirect result of the work will be the implementation of selected techniques in the form of an extension to the R language package called </a:t>
            </a:r>
            <a:r>
              <a:rPr lang="en-US" sz="1800" b="1" dirty="0">
                <a:solidFill>
                  <a:srgbClr val="7C843C"/>
                </a:solidFill>
                <a:latin typeface="+mn-lt"/>
              </a:rPr>
              <a:t>forester</a:t>
            </a:r>
            <a:r>
              <a:rPr lang="en-US" sz="1800" dirty="0">
                <a:solidFill>
                  <a:srgbClr val="7C843C"/>
                </a:solidFill>
                <a:latin typeface="+mn-lt"/>
              </a:rPr>
              <a:t>. </a:t>
            </a:r>
          </a:p>
          <a:p>
            <a:pPr marL="0" indent="0">
              <a:lnSpc>
                <a:spcPct val="150000"/>
              </a:lnSpc>
            </a:pPr>
            <a:endParaRPr lang="en-US" sz="1800" b="1" dirty="0">
              <a:solidFill>
                <a:srgbClr val="7C843C"/>
              </a:solidFill>
            </a:endParaRPr>
          </a:p>
        </p:txBody>
      </p:sp>
    </p:spTree>
    <p:extLst>
      <p:ext uri="{BB962C8B-B14F-4D97-AF65-F5344CB8AC3E}">
        <p14:creationId xmlns:p14="http://schemas.microsoft.com/office/powerpoint/2010/main" val="966855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49" y="387250"/>
            <a:ext cx="7620752"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a:solidFill>
                  <a:srgbClr val="74533D"/>
                </a:solidFill>
              </a:rPr>
              <a:t>Separate times</a:t>
            </a:r>
            <a:endParaRPr lang="en-US" b="0" dirty="0">
              <a:solidFill>
                <a:srgbClr val="74533D"/>
              </a:solidFill>
            </a:endParaRPr>
          </a:p>
        </p:txBody>
      </p:sp>
      <p:cxnSp>
        <p:nvCxnSpPr>
          <p:cNvPr id="166" name="Google Shape;166;p30"/>
          <p:cNvCxnSpPr>
            <a:cxnSpLocks/>
          </p:cNvCxnSpPr>
          <p:nvPr/>
        </p:nvCxnSpPr>
        <p:spPr>
          <a:xfrm>
            <a:off x="812499" y="1045726"/>
            <a:ext cx="3343865" cy="0"/>
          </a:xfrm>
          <a:prstGeom prst="straightConnector1">
            <a:avLst/>
          </a:prstGeom>
          <a:noFill/>
          <a:ln w="19050" cap="flat" cmpd="sng">
            <a:solidFill>
              <a:srgbClr val="74533D"/>
            </a:solidFill>
            <a:prstDash val="solid"/>
            <a:round/>
            <a:headEnd type="none" w="med" len="med"/>
            <a:tailEnd type="none" w="med" len="med"/>
          </a:ln>
        </p:spPr>
      </p:cxnSp>
      <p:pic>
        <p:nvPicPr>
          <p:cNvPr id="3" name="Graphic 2">
            <a:extLst>
              <a:ext uri="{FF2B5EF4-FFF2-40B4-BE49-F238E27FC236}">
                <a16:creationId xmlns:a16="http://schemas.microsoft.com/office/drawing/2014/main" id="{113676C5-544F-060E-9825-BFE038C1D21B}"/>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3157"/>
          <a:stretch/>
        </p:blipFill>
        <p:spPr>
          <a:xfrm>
            <a:off x="287167" y="1413163"/>
            <a:ext cx="8551199" cy="2955495"/>
          </a:xfrm>
          <a:prstGeom prst="rect">
            <a:avLst/>
          </a:prstGeom>
        </p:spPr>
      </p:pic>
    </p:spTree>
    <p:extLst>
      <p:ext uri="{BB962C8B-B14F-4D97-AF65-F5344CB8AC3E}">
        <p14:creationId xmlns:p14="http://schemas.microsoft.com/office/powerpoint/2010/main" val="15924899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49" y="387250"/>
            <a:ext cx="7620752"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a:solidFill>
                  <a:srgbClr val="74533D"/>
                </a:solidFill>
              </a:rPr>
              <a:t>Combined times</a:t>
            </a:r>
            <a:endParaRPr lang="en-US" b="0" dirty="0">
              <a:solidFill>
                <a:srgbClr val="74533D"/>
              </a:solidFill>
            </a:endParaRPr>
          </a:p>
        </p:txBody>
      </p:sp>
      <p:cxnSp>
        <p:nvCxnSpPr>
          <p:cNvPr id="166" name="Google Shape;166;p30"/>
          <p:cNvCxnSpPr>
            <a:cxnSpLocks/>
          </p:cNvCxnSpPr>
          <p:nvPr/>
        </p:nvCxnSpPr>
        <p:spPr>
          <a:xfrm>
            <a:off x="812499" y="1045726"/>
            <a:ext cx="3343865" cy="0"/>
          </a:xfrm>
          <a:prstGeom prst="straightConnector1">
            <a:avLst/>
          </a:prstGeom>
          <a:noFill/>
          <a:ln w="19050" cap="flat" cmpd="sng">
            <a:solidFill>
              <a:srgbClr val="74533D"/>
            </a:solidFill>
            <a:prstDash val="solid"/>
            <a:round/>
            <a:headEnd type="none" w="med" len="med"/>
            <a:tailEnd type="none" w="med" len="med"/>
          </a:ln>
        </p:spPr>
      </p:cxnSp>
      <p:pic>
        <p:nvPicPr>
          <p:cNvPr id="6" name="Graphic 5">
            <a:extLst>
              <a:ext uri="{FF2B5EF4-FFF2-40B4-BE49-F238E27FC236}">
                <a16:creationId xmlns:a16="http://schemas.microsoft.com/office/drawing/2014/main" id="{94F092C0-8878-3B0F-5F2E-2186E4C9F8D0}"/>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3035"/>
          <a:stretch/>
        </p:blipFill>
        <p:spPr>
          <a:xfrm>
            <a:off x="317499" y="1398050"/>
            <a:ext cx="8537185" cy="2946508"/>
          </a:xfrm>
          <a:prstGeom prst="rect">
            <a:avLst/>
          </a:prstGeom>
        </p:spPr>
      </p:pic>
    </p:spTree>
    <p:extLst>
      <p:ext uri="{BB962C8B-B14F-4D97-AF65-F5344CB8AC3E}">
        <p14:creationId xmlns:p14="http://schemas.microsoft.com/office/powerpoint/2010/main" val="2941875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49" y="387250"/>
            <a:ext cx="7620752"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a:solidFill>
                  <a:srgbClr val="74533D"/>
                </a:solidFill>
              </a:rPr>
              <a:t>Preprocesing time depending on FS</a:t>
            </a:r>
            <a:endParaRPr lang="en-US" dirty="0">
              <a:solidFill>
                <a:srgbClr val="74533D"/>
              </a:solidFill>
            </a:endParaRPr>
          </a:p>
        </p:txBody>
      </p:sp>
      <p:cxnSp>
        <p:nvCxnSpPr>
          <p:cNvPr id="166" name="Google Shape;166;p30"/>
          <p:cNvCxnSpPr>
            <a:cxnSpLocks/>
          </p:cNvCxnSpPr>
          <p:nvPr/>
        </p:nvCxnSpPr>
        <p:spPr>
          <a:xfrm>
            <a:off x="812499" y="1045726"/>
            <a:ext cx="7328201" cy="0"/>
          </a:xfrm>
          <a:prstGeom prst="straightConnector1">
            <a:avLst/>
          </a:prstGeom>
          <a:noFill/>
          <a:ln w="19050" cap="flat" cmpd="sng">
            <a:solidFill>
              <a:srgbClr val="74533D"/>
            </a:solidFill>
            <a:prstDash val="solid"/>
            <a:round/>
            <a:headEnd type="none" w="med" len="med"/>
            <a:tailEnd type="none" w="med" len="med"/>
          </a:ln>
        </p:spPr>
      </p:cxnSp>
      <p:pic>
        <p:nvPicPr>
          <p:cNvPr id="3" name="Graphic 2">
            <a:extLst>
              <a:ext uri="{FF2B5EF4-FFF2-40B4-BE49-F238E27FC236}">
                <a16:creationId xmlns:a16="http://schemas.microsoft.com/office/drawing/2014/main" id="{0378460B-6EFB-0839-948C-20B103AC93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375" y="1366950"/>
            <a:ext cx="8473250" cy="3389300"/>
          </a:xfrm>
          <a:prstGeom prst="rect">
            <a:avLst/>
          </a:prstGeom>
        </p:spPr>
      </p:pic>
    </p:spTree>
    <p:extLst>
      <p:ext uri="{BB962C8B-B14F-4D97-AF65-F5344CB8AC3E}">
        <p14:creationId xmlns:p14="http://schemas.microsoft.com/office/powerpoint/2010/main" val="21084949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49" y="387250"/>
            <a:ext cx="7620752"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a:solidFill>
                  <a:srgbClr val="74533D"/>
                </a:solidFill>
              </a:rPr>
              <a:t>Preprocesing time for removals</a:t>
            </a:r>
            <a:endParaRPr lang="en-US" b="0" dirty="0">
              <a:solidFill>
                <a:srgbClr val="74533D"/>
              </a:solidFill>
            </a:endParaRPr>
          </a:p>
        </p:txBody>
      </p:sp>
      <p:cxnSp>
        <p:nvCxnSpPr>
          <p:cNvPr id="166" name="Google Shape;166;p30"/>
          <p:cNvCxnSpPr>
            <a:cxnSpLocks/>
          </p:cNvCxnSpPr>
          <p:nvPr/>
        </p:nvCxnSpPr>
        <p:spPr>
          <a:xfrm>
            <a:off x="812499" y="1045726"/>
            <a:ext cx="6274101" cy="0"/>
          </a:xfrm>
          <a:prstGeom prst="straightConnector1">
            <a:avLst/>
          </a:prstGeom>
          <a:noFill/>
          <a:ln w="19050" cap="flat" cmpd="sng">
            <a:solidFill>
              <a:srgbClr val="74533D"/>
            </a:solidFill>
            <a:prstDash val="solid"/>
            <a:round/>
            <a:headEnd type="none" w="med" len="med"/>
            <a:tailEnd type="none" w="med" len="med"/>
          </a:ln>
        </p:spPr>
      </p:cxnSp>
      <p:pic>
        <p:nvPicPr>
          <p:cNvPr id="4" name="Graphic 3">
            <a:extLst>
              <a:ext uri="{FF2B5EF4-FFF2-40B4-BE49-F238E27FC236}">
                <a16:creationId xmlns:a16="http://schemas.microsoft.com/office/drawing/2014/main" id="{05681BE3-E42C-1960-AFF4-BD13C98282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0050" y="1282700"/>
            <a:ext cx="8540750" cy="3416300"/>
          </a:xfrm>
          <a:prstGeom prst="rect">
            <a:avLst/>
          </a:prstGeom>
        </p:spPr>
      </p:pic>
    </p:spTree>
    <p:extLst>
      <p:ext uri="{BB962C8B-B14F-4D97-AF65-F5344CB8AC3E}">
        <p14:creationId xmlns:p14="http://schemas.microsoft.com/office/powerpoint/2010/main" val="459811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49" y="387250"/>
            <a:ext cx="7620752"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a:solidFill>
                  <a:srgbClr val="74533D"/>
                </a:solidFill>
              </a:rPr>
              <a:t>Comparison of FS times</a:t>
            </a:r>
            <a:endParaRPr lang="en-US" dirty="0">
              <a:solidFill>
                <a:srgbClr val="74533D"/>
              </a:solidFill>
            </a:endParaRPr>
          </a:p>
        </p:txBody>
      </p:sp>
      <p:cxnSp>
        <p:nvCxnSpPr>
          <p:cNvPr id="166" name="Google Shape;166;p30"/>
          <p:cNvCxnSpPr>
            <a:cxnSpLocks/>
          </p:cNvCxnSpPr>
          <p:nvPr/>
        </p:nvCxnSpPr>
        <p:spPr>
          <a:xfrm>
            <a:off x="812499" y="1045726"/>
            <a:ext cx="4858051" cy="0"/>
          </a:xfrm>
          <a:prstGeom prst="straightConnector1">
            <a:avLst/>
          </a:prstGeom>
          <a:noFill/>
          <a:ln w="19050" cap="flat" cmpd="sng">
            <a:solidFill>
              <a:srgbClr val="74533D"/>
            </a:solidFill>
            <a:prstDash val="solid"/>
            <a:round/>
            <a:headEnd type="none" w="med" len="med"/>
            <a:tailEnd type="none" w="med" len="med"/>
          </a:ln>
        </p:spPr>
      </p:cxnSp>
      <p:pic>
        <p:nvPicPr>
          <p:cNvPr id="6" name="Graphic 5">
            <a:extLst>
              <a:ext uri="{FF2B5EF4-FFF2-40B4-BE49-F238E27FC236}">
                <a16:creationId xmlns:a16="http://schemas.microsoft.com/office/drawing/2014/main" id="{562F98E9-B985-080D-CD31-D84F6F43B7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3225" y="1102876"/>
            <a:ext cx="7035800" cy="3747736"/>
          </a:xfrm>
          <a:prstGeom prst="rect">
            <a:avLst/>
          </a:prstGeom>
        </p:spPr>
      </p:pic>
    </p:spTree>
    <p:extLst>
      <p:ext uri="{BB962C8B-B14F-4D97-AF65-F5344CB8AC3E}">
        <p14:creationId xmlns:p14="http://schemas.microsoft.com/office/powerpoint/2010/main" val="1379427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98B4294-AF50-93D3-9CDD-0148DABFFC6B}"/>
              </a:ext>
            </a:extLst>
          </p:cNvPr>
          <p:cNvSpPr>
            <a:spLocks noGrp="1"/>
          </p:cNvSpPr>
          <p:nvPr>
            <p:ph type="title"/>
          </p:nvPr>
        </p:nvSpPr>
        <p:spPr>
          <a:xfrm>
            <a:off x="1050839" y="1353337"/>
            <a:ext cx="7042321" cy="2436825"/>
          </a:xfrm>
        </p:spPr>
        <p:txBody>
          <a:bodyPr anchor="ctr"/>
          <a:lstStyle/>
          <a:p>
            <a:r>
              <a:rPr lang="pl-PL" sz="3600"/>
              <a:t>Preofrmance analysis</a:t>
            </a:r>
          </a:p>
        </p:txBody>
      </p:sp>
    </p:spTree>
    <p:extLst>
      <p:ext uri="{BB962C8B-B14F-4D97-AF65-F5344CB8AC3E}">
        <p14:creationId xmlns:p14="http://schemas.microsoft.com/office/powerpoint/2010/main" val="26991789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49" y="387250"/>
            <a:ext cx="7620752"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a:solidFill>
                  <a:srgbClr val="74533D"/>
                </a:solidFill>
              </a:rPr>
              <a:t>Advanced vs baseline - classification</a:t>
            </a:r>
            <a:endParaRPr lang="en-US" dirty="0">
              <a:solidFill>
                <a:srgbClr val="74533D"/>
              </a:solidFill>
            </a:endParaRPr>
          </a:p>
        </p:txBody>
      </p:sp>
      <p:cxnSp>
        <p:nvCxnSpPr>
          <p:cNvPr id="166" name="Google Shape;166;p30"/>
          <p:cNvCxnSpPr>
            <a:cxnSpLocks/>
          </p:cNvCxnSpPr>
          <p:nvPr/>
        </p:nvCxnSpPr>
        <p:spPr>
          <a:xfrm>
            <a:off x="812499" y="1045726"/>
            <a:ext cx="7436151" cy="0"/>
          </a:xfrm>
          <a:prstGeom prst="straightConnector1">
            <a:avLst/>
          </a:prstGeom>
          <a:noFill/>
          <a:ln w="19050" cap="flat" cmpd="sng">
            <a:solidFill>
              <a:srgbClr val="74533D"/>
            </a:solidFill>
            <a:prstDash val="solid"/>
            <a:round/>
            <a:headEnd type="none" w="med" len="med"/>
            <a:tailEnd type="none" w="med" len="med"/>
          </a:ln>
        </p:spPr>
      </p:cxnSp>
      <p:pic>
        <p:nvPicPr>
          <p:cNvPr id="3" name="Graphic 2">
            <a:extLst>
              <a:ext uri="{FF2B5EF4-FFF2-40B4-BE49-F238E27FC236}">
                <a16:creationId xmlns:a16="http://schemas.microsoft.com/office/drawing/2014/main" id="{6001DC9A-1894-65B3-D7E5-03A5E6178F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000" y="1163650"/>
            <a:ext cx="8511956" cy="3402227"/>
          </a:xfrm>
          <a:prstGeom prst="rect">
            <a:avLst/>
          </a:prstGeom>
        </p:spPr>
      </p:pic>
    </p:spTree>
    <p:extLst>
      <p:ext uri="{BB962C8B-B14F-4D97-AF65-F5344CB8AC3E}">
        <p14:creationId xmlns:p14="http://schemas.microsoft.com/office/powerpoint/2010/main" val="22555156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49" y="387250"/>
            <a:ext cx="7620752"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a:solidFill>
                  <a:srgbClr val="74533D"/>
                </a:solidFill>
              </a:rPr>
              <a:t>Advanced vs baseline - regression</a:t>
            </a:r>
            <a:endParaRPr lang="en-US" dirty="0">
              <a:solidFill>
                <a:srgbClr val="74533D"/>
              </a:solidFill>
            </a:endParaRPr>
          </a:p>
        </p:txBody>
      </p:sp>
      <p:cxnSp>
        <p:nvCxnSpPr>
          <p:cNvPr id="166" name="Google Shape;166;p30"/>
          <p:cNvCxnSpPr>
            <a:cxnSpLocks/>
          </p:cNvCxnSpPr>
          <p:nvPr/>
        </p:nvCxnSpPr>
        <p:spPr>
          <a:xfrm>
            <a:off x="812499" y="1045726"/>
            <a:ext cx="6896401" cy="0"/>
          </a:xfrm>
          <a:prstGeom prst="straightConnector1">
            <a:avLst/>
          </a:prstGeom>
          <a:noFill/>
          <a:ln w="19050" cap="flat" cmpd="sng">
            <a:solidFill>
              <a:srgbClr val="74533D"/>
            </a:solidFill>
            <a:prstDash val="solid"/>
            <a:round/>
            <a:headEnd type="none" w="med" len="med"/>
            <a:tailEnd type="none" w="med" len="med"/>
          </a:ln>
        </p:spPr>
      </p:cxnSp>
      <p:pic>
        <p:nvPicPr>
          <p:cNvPr id="4" name="Graphic 3">
            <a:extLst>
              <a:ext uri="{FF2B5EF4-FFF2-40B4-BE49-F238E27FC236}">
                <a16:creationId xmlns:a16="http://schemas.microsoft.com/office/drawing/2014/main" id="{69B293EF-C423-7401-77CC-C339D6FEE2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6899" y="1140268"/>
            <a:ext cx="6788451" cy="3615982"/>
          </a:xfrm>
          <a:prstGeom prst="rect">
            <a:avLst/>
          </a:prstGeom>
        </p:spPr>
      </p:pic>
    </p:spTree>
    <p:extLst>
      <p:ext uri="{BB962C8B-B14F-4D97-AF65-F5344CB8AC3E}">
        <p14:creationId xmlns:p14="http://schemas.microsoft.com/office/powerpoint/2010/main" val="19825627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49" y="387250"/>
            <a:ext cx="7620752"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a:solidFill>
                  <a:srgbClr val="74533D"/>
                </a:solidFill>
              </a:rPr>
              <a:t>FS impact on performance</a:t>
            </a:r>
            <a:endParaRPr lang="en-US" b="0" dirty="0">
              <a:solidFill>
                <a:srgbClr val="74533D"/>
              </a:solidFill>
            </a:endParaRPr>
          </a:p>
        </p:txBody>
      </p:sp>
      <p:cxnSp>
        <p:nvCxnSpPr>
          <p:cNvPr id="166" name="Google Shape;166;p30"/>
          <p:cNvCxnSpPr>
            <a:cxnSpLocks/>
          </p:cNvCxnSpPr>
          <p:nvPr/>
        </p:nvCxnSpPr>
        <p:spPr>
          <a:xfrm>
            <a:off x="812499" y="1045726"/>
            <a:ext cx="5448601" cy="0"/>
          </a:xfrm>
          <a:prstGeom prst="straightConnector1">
            <a:avLst/>
          </a:prstGeom>
          <a:noFill/>
          <a:ln w="19050" cap="flat" cmpd="sng">
            <a:solidFill>
              <a:srgbClr val="74533D"/>
            </a:solidFill>
            <a:prstDash val="solid"/>
            <a:round/>
            <a:headEnd type="none" w="med" len="med"/>
            <a:tailEnd type="none" w="med" len="med"/>
          </a:ln>
        </p:spPr>
      </p:cxnSp>
      <p:pic>
        <p:nvPicPr>
          <p:cNvPr id="3" name="Graphic 2">
            <a:extLst>
              <a:ext uri="{FF2B5EF4-FFF2-40B4-BE49-F238E27FC236}">
                <a16:creationId xmlns:a16="http://schemas.microsoft.com/office/drawing/2014/main" id="{95C1506F-F42E-D018-A53F-B7813E293A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4100" y="1822126"/>
            <a:ext cx="8274050" cy="2483456"/>
          </a:xfrm>
          <a:prstGeom prst="rect">
            <a:avLst/>
          </a:prstGeom>
        </p:spPr>
      </p:pic>
    </p:spTree>
    <p:extLst>
      <p:ext uri="{BB962C8B-B14F-4D97-AF65-F5344CB8AC3E}">
        <p14:creationId xmlns:p14="http://schemas.microsoft.com/office/powerpoint/2010/main" val="2091371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49" y="387250"/>
            <a:ext cx="7620752"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a:solidFill>
                  <a:srgbClr val="74533D"/>
                </a:solidFill>
              </a:rPr>
              <a:t>Removal impact on performance</a:t>
            </a:r>
            <a:endParaRPr lang="en-US" b="0" dirty="0">
              <a:solidFill>
                <a:srgbClr val="74533D"/>
              </a:solidFill>
            </a:endParaRPr>
          </a:p>
        </p:txBody>
      </p:sp>
      <p:cxnSp>
        <p:nvCxnSpPr>
          <p:cNvPr id="166" name="Google Shape;166;p30"/>
          <p:cNvCxnSpPr>
            <a:cxnSpLocks/>
          </p:cNvCxnSpPr>
          <p:nvPr/>
        </p:nvCxnSpPr>
        <p:spPr>
          <a:xfrm>
            <a:off x="812499" y="1045726"/>
            <a:ext cx="6667801" cy="0"/>
          </a:xfrm>
          <a:prstGeom prst="straightConnector1">
            <a:avLst/>
          </a:prstGeom>
          <a:noFill/>
          <a:ln w="19050" cap="flat" cmpd="sng">
            <a:solidFill>
              <a:srgbClr val="74533D"/>
            </a:solidFill>
            <a:prstDash val="solid"/>
            <a:round/>
            <a:headEnd type="none" w="med" len="med"/>
            <a:tailEnd type="none" w="med" len="med"/>
          </a:ln>
        </p:spPr>
      </p:cxnSp>
      <p:pic>
        <p:nvPicPr>
          <p:cNvPr id="4" name="Graphic 3">
            <a:extLst>
              <a:ext uri="{FF2B5EF4-FFF2-40B4-BE49-F238E27FC236}">
                <a16:creationId xmlns:a16="http://schemas.microsoft.com/office/drawing/2014/main" id="{B5D2B2D2-08FE-29C7-0D5B-9AF9CE212C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2233" y="1822126"/>
            <a:ext cx="8337783" cy="2502586"/>
          </a:xfrm>
          <a:prstGeom prst="rect">
            <a:avLst/>
          </a:prstGeom>
        </p:spPr>
      </p:pic>
    </p:spTree>
    <p:extLst>
      <p:ext uri="{BB962C8B-B14F-4D97-AF65-F5344CB8AC3E}">
        <p14:creationId xmlns:p14="http://schemas.microsoft.com/office/powerpoint/2010/main" val="1173293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50" y="387250"/>
            <a:ext cx="472470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err="1">
                <a:solidFill>
                  <a:srgbClr val="74533D"/>
                </a:solidFill>
              </a:rPr>
              <a:t>Thesis</a:t>
            </a:r>
            <a:r>
              <a:rPr lang="pl-PL" dirty="0">
                <a:solidFill>
                  <a:srgbClr val="74533D"/>
                </a:solidFill>
              </a:rPr>
              <a:t> </a:t>
            </a:r>
            <a:r>
              <a:rPr lang="pl-PL" dirty="0" err="1">
                <a:solidFill>
                  <a:srgbClr val="74533D"/>
                </a:solidFill>
              </a:rPr>
              <a:t>Landscape</a:t>
            </a:r>
            <a:endParaRPr lang="en-US" b="0" dirty="0">
              <a:solidFill>
                <a:srgbClr val="74533D"/>
              </a:solidFill>
            </a:endParaRPr>
          </a:p>
        </p:txBody>
      </p:sp>
      <p:cxnSp>
        <p:nvCxnSpPr>
          <p:cNvPr id="166" name="Google Shape;166;p30"/>
          <p:cNvCxnSpPr>
            <a:cxnSpLocks/>
          </p:cNvCxnSpPr>
          <p:nvPr/>
        </p:nvCxnSpPr>
        <p:spPr>
          <a:xfrm>
            <a:off x="812499" y="1045726"/>
            <a:ext cx="3759501" cy="0"/>
          </a:xfrm>
          <a:prstGeom prst="straightConnector1">
            <a:avLst/>
          </a:prstGeom>
          <a:noFill/>
          <a:ln w="19050" cap="flat" cmpd="sng">
            <a:solidFill>
              <a:srgbClr val="74533D"/>
            </a:solidFill>
            <a:prstDash val="solid"/>
            <a:round/>
            <a:headEnd type="none" w="med" len="med"/>
            <a:tailEnd type="none" w="med" len="med"/>
          </a:ln>
        </p:spPr>
      </p:cxnSp>
      <p:sp>
        <p:nvSpPr>
          <p:cNvPr id="2" name="Oval 1">
            <a:extLst>
              <a:ext uri="{FF2B5EF4-FFF2-40B4-BE49-F238E27FC236}">
                <a16:creationId xmlns:a16="http://schemas.microsoft.com/office/drawing/2014/main" id="{A3A26B30-D871-1957-7774-F636C5DA4B65}"/>
              </a:ext>
            </a:extLst>
          </p:cNvPr>
          <p:cNvSpPr/>
          <p:nvPr/>
        </p:nvSpPr>
        <p:spPr>
          <a:xfrm>
            <a:off x="1366736" y="1197664"/>
            <a:ext cx="2721561" cy="1762540"/>
          </a:xfrm>
          <a:prstGeom prst="ellipse">
            <a:avLst/>
          </a:prstGeom>
          <a:solidFill>
            <a:srgbClr val="D6E29C"/>
          </a:solidFill>
          <a:ln>
            <a:solidFill>
              <a:srgbClr val="7C843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1800" b="1" dirty="0">
                <a:solidFill>
                  <a:srgbClr val="74533D"/>
                </a:solidFill>
              </a:rPr>
              <a:t>Data Preprocessing </a:t>
            </a:r>
            <a:r>
              <a:rPr lang="pl-PL" sz="1800" b="1" dirty="0" err="1">
                <a:solidFill>
                  <a:srgbClr val="74533D"/>
                </a:solidFill>
              </a:rPr>
              <a:t>Studies</a:t>
            </a:r>
            <a:endParaRPr lang="en-US" sz="1800" b="1" dirty="0">
              <a:solidFill>
                <a:srgbClr val="74533D"/>
              </a:solidFill>
            </a:endParaRPr>
          </a:p>
        </p:txBody>
      </p:sp>
      <p:sp>
        <p:nvSpPr>
          <p:cNvPr id="3" name="Oval 2">
            <a:extLst>
              <a:ext uri="{FF2B5EF4-FFF2-40B4-BE49-F238E27FC236}">
                <a16:creationId xmlns:a16="http://schemas.microsoft.com/office/drawing/2014/main" id="{B0DE3CFF-0659-0A42-1C11-2ABDD4FF5426}"/>
              </a:ext>
            </a:extLst>
          </p:cNvPr>
          <p:cNvSpPr/>
          <p:nvPr/>
        </p:nvSpPr>
        <p:spPr>
          <a:xfrm>
            <a:off x="5055703" y="1249845"/>
            <a:ext cx="2721561" cy="1762540"/>
          </a:xfrm>
          <a:prstGeom prst="ellipse">
            <a:avLst/>
          </a:prstGeom>
          <a:solidFill>
            <a:srgbClr val="D6E29C"/>
          </a:solidFill>
          <a:ln>
            <a:solidFill>
              <a:srgbClr val="7C843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1800" b="1" dirty="0">
                <a:solidFill>
                  <a:srgbClr val="74533D"/>
                </a:solidFill>
              </a:rPr>
              <a:t>Automatic</a:t>
            </a:r>
          </a:p>
          <a:p>
            <a:pPr algn="ctr"/>
            <a:r>
              <a:rPr lang="pl-PL" sz="1800" b="1" dirty="0">
                <a:solidFill>
                  <a:srgbClr val="74533D"/>
                </a:solidFill>
              </a:rPr>
              <a:t>Data</a:t>
            </a:r>
          </a:p>
          <a:p>
            <a:pPr algn="ctr"/>
            <a:r>
              <a:rPr lang="pl-PL" sz="1800" b="1" dirty="0">
                <a:solidFill>
                  <a:srgbClr val="74533D"/>
                </a:solidFill>
              </a:rPr>
              <a:t>Preprocessing</a:t>
            </a:r>
            <a:endParaRPr lang="en-US" sz="1800" b="1" dirty="0">
              <a:solidFill>
                <a:srgbClr val="74533D"/>
              </a:solidFill>
            </a:endParaRPr>
          </a:p>
        </p:txBody>
      </p:sp>
      <p:sp>
        <p:nvSpPr>
          <p:cNvPr id="4" name="Oval 3">
            <a:extLst>
              <a:ext uri="{FF2B5EF4-FFF2-40B4-BE49-F238E27FC236}">
                <a16:creationId xmlns:a16="http://schemas.microsoft.com/office/drawing/2014/main" id="{D4E5E4BA-30A1-6D08-3F75-3C645C5A7A01}"/>
              </a:ext>
            </a:extLst>
          </p:cNvPr>
          <p:cNvSpPr/>
          <p:nvPr/>
        </p:nvSpPr>
        <p:spPr>
          <a:xfrm>
            <a:off x="1364973" y="3098580"/>
            <a:ext cx="2721561" cy="1762540"/>
          </a:xfrm>
          <a:prstGeom prst="ellipse">
            <a:avLst/>
          </a:prstGeom>
          <a:solidFill>
            <a:srgbClr val="D6E29C"/>
          </a:solidFill>
          <a:ln>
            <a:solidFill>
              <a:srgbClr val="7C843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1800" b="1" dirty="0" err="1">
                <a:solidFill>
                  <a:srgbClr val="74533D"/>
                </a:solidFill>
              </a:rPr>
              <a:t>Approaches</a:t>
            </a:r>
            <a:r>
              <a:rPr lang="pl-PL" sz="1800" b="1" dirty="0">
                <a:solidFill>
                  <a:srgbClr val="74533D"/>
                </a:solidFill>
              </a:rPr>
              <a:t> to</a:t>
            </a:r>
          </a:p>
          <a:p>
            <a:pPr algn="ctr"/>
            <a:r>
              <a:rPr lang="pl-PL" sz="1800" b="1" dirty="0">
                <a:solidFill>
                  <a:srgbClr val="74533D"/>
                </a:solidFill>
              </a:rPr>
              <a:t>AutoML</a:t>
            </a:r>
            <a:endParaRPr lang="en-US" sz="1800" b="1" dirty="0">
              <a:solidFill>
                <a:srgbClr val="74533D"/>
              </a:solidFill>
            </a:endParaRPr>
          </a:p>
        </p:txBody>
      </p:sp>
      <p:sp>
        <p:nvSpPr>
          <p:cNvPr id="5" name="Oval 4">
            <a:extLst>
              <a:ext uri="{FF2B5EF4-FFF2-40B4-BE49-F238E27FC236}">
                <a16:creationId xmlns:a16="http://schemas.microsoft.com/office/drawing/2014/main" id="{F5CF1FAA-89FE-904B-F173-211D39CDD252}"/>
              </a:ext>
            </a:extLst>
          </p:cNvPr>
          <p:cNvSpPr/>
          <p:nvPr/>
        </p:nvSpPr>
        <p:spPr>
          <a:xfrm>
            <a:off x="5057466" y="3098580"/>
            <a:ext cx="2721561" cy="1762540"/>
          </a:xfrm>
          <a:prstGeom prst="ellipse">
            <a:avLst/>
          </a:prstGeom>
          <a:solidFill>
            <a:srgbClr val="D6E29C"/>
          </a:solidFill>
          <a:ln>
            <a:solidFill>
              <a:srgbClr val="7C843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1800" b="1" dirty="0">
                <a:solidFill>
                  <a:srgbClr val="74533D"/>
                </a:solidFill>
              </a:rPr>
              <a:t>AutoML</a:t>
            </a:r>
          </a:p>
          <a:p>
            <a:pPr algn="ctr"/>
            <a:r>
              <a:rPr lang="pl-PL" sz="1800" b="1" dirty="0">
                <a:solidFill>
                  <a:srgbClr val="74533D"/>
                </a:solidFill>
              </a:rPr>
              <a:t>Solutions</a:t>
            </a:r>
          </a:p>
          <a:p>
            <a:pPr algn="ctr"/>
            <a:r>
              <a:rPr lang="pl-PL" sz="1800" b="1" dirty="0">
                <a:solidFill>
                  <a:srgbClr val="74533D"/>
                </a:solidFill>
              </a:rPr>
              <a:t>In R</a:t>
            </a:r>
            <a:endParaRPr lang="en-US" sz="1800" b="1" dirty="0">
              <a:solidFill>
                <a:srgbClr val="74533D"/>
              </a:solidFill>
            </a:endParaRPr>
          </a:p>
        </p:txBody>
      </p:sp>
    </p:spTree>
    <p:extLst>
      <p:ext uri="{BB962C8B-B14F-4D97-AF65-F5344CB8AC3E}">
        <p14:creationId xmlns:p14="http://schemas.microsoft.com/office/powerpoint/2010/main" val="1074357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50" y="387250"/>
            <a:ext cx="4724700" cy="776400"/>
          </a:xfrm>
          <a:prstGeom prst="rect">
            <a:avLst/>
          </a:prstGeom>
          <a:ln>
            <a:solidFill>
              <a:schemeClr val="accent6"/>
            </a:solidFill>
          </a:ln>
        </p:spPr>
        <p:txBody>
          <a:bodyPr spcFirstLastPara="1" wrap="square" lIns="91425" tIns="91425" rIns="91425" bIns="91425" anchor="t" anchorCtr="0">
            <a:noAutofit/>
          </a:bodyPr>
          <a:lstStyle/>
          <a:p>
            <a:pPr marL="0" lvl="0" indent="0" algn="l" rtl="0">
              <a:spcBef>
                <a:spcPts val="0"/>
              </a:spcBef>
              <a:spcAft>
                <a:spcPts val="0"/>
              </a:spcAft>
              <a:buNone/>
            </a:pPr>
            <a:r>
              <a:rPr lang="pl-PL">
                <a:solidFill>
                  <a:srgbClr val="74533D"/>
                </a:solidFill>
              </a:rPr>
              <a:t>Conclusions</a:t>
            </a:r>
            <a:endParaRPr b="0">
              <a:solidFill>
                <a:srgbClr val="74533D"/>
              </a:solidFill>
            </a:endParaRPr>
          </a:p>
        </p:txBody>
      </p:sp>
      <p:cxnSp>
        <p:nvCxnSpPr>
          <p:cNvPr id="166" name="Google Shape;166;p30"/>
          <p:cNvCxnSpPr>
            <a:cxnSpLocks/>
          </p:cNvCxnSpPr>
          <p:nvPr/>
        </p:nvCxnSpPr>
        <p:spPr>
          <a:xfrm>
            <a:off x="812499" y="1045726"/>
            <a:ext cx="2502201" cy="0"/>
          </a:xfrm>
          <a:prstGeom prst="straightConnector1">
            <a:avLst/>
          </a:prstGeom>
          <a:noFill/>
          <a:ln w="19050" cap="flat" cmpd="sng">
            <a:solidFill>
              <a:srgbClr val="74533D"/>
            </a:solidFill>
            <a:prstDash val="solid"/>
            <a:round/>
            <a:headEnd type="none" w="med" len="med"/>
            <a:tailEnd type="none" w="med" len="med"/>
          </a:ln>
        </p:spPr>
      </p:cxnSp>
      <p:sp>
        <p:nvSpPr>
          <p:cNvPr id="2" name="Google Shape;162;p30">
            <a:extLst>
              <a:ext uri="{FF2B5EF4-FFF2-40B4-BE49-F238E27FC236}">
                <a16:creationId xmlns:a16="http://schemas.microsoft.com/office/drawing/2014/main" id="{45170280-5849-C6D1-2107-5ADABAF27ADA}"/>
              </a:ext>
            </a:extLst>
          </p:cNvPr>
          <p:cNvSpPr txBox="1">
            <a:spLocks/>
          </p:cNvSpPr>
          <p:nvPr/>
        </p:nvSpPr>
        <p:spPr>
          <a:xfrm>
            <a:off x="710750" y="1204470"/>
            <a:ext cx="8103049" cy="34601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lnSpc>
                <a:spcPct val="200000"/>
              </a:lnSpc>
            </a:pPr>
            <a:r>
              <a:rPr lang="pl-PL">
                <a:solidFill>
                  <a:srgbClr val="7C843C"/>
                </a:solidFill>
              </a:rPr>
              <a:t>1. </a:t>
            </a:r>
            <a:r>
              <a:rPr lang="en-US">
                <a:solidFill>
                  <a:srgbClr val="7C843C"/>
                </a:solidFill>
              </a:rPr>
              <a:t>Trees</a:t>
            </a:r>
            <a:r>
              <a:rPr lang="pl-PL">
                <a:solidFill>
                  <a:srgbClr val="7C843C"/>
                </a:solidFill>
              </a:rPr>
              <a:t> are </a:t>
            </a:r>
            <a:r>
              <a:rPr lang="en-US">
                <a:solidFill>
                  <a:srgbClr val="7C843C"/>
                </a:solidFill>
              </a:rPr>
              <a:t>extremely </a:t>
            </a:r>
            <a:r>
              <a:rPr lang="en-US" b="1">
                <a:solidFill>
                  <a:srgbClr val="7C843C"/>
                </a:solidFill>
              </a:rPr>
              <a:t>efficient baseline models</a:t>
            </a:r>
            <a:r>
              <a:rPr lang="en-US">
                <a:solidFill>
                  <a:srgbClr val="7C843C"/>
                </a:solidFill>
              </a:rPr>
              <a:t>, which only use </a:t>
            </a:r>
            <a:r>
              <a:rPr lang="en-US" b="1">
                <a:solidFill>
                  <a:srgbClr val="7C843C"/>
                </a:solidFill>
              </a:rPr>
              <a:t>basic preprocessing</a:t>
            </a:r>
            <a:r>
              <a:rPr lang="pl-PL">
                <a:solidFill>
                  <a:srgbClr val="7C843C"/>
                </a:solidFill>
              </a:rPr>
              <a:t>.</a:t>
            </a:r>
          </a:p>
          <a:p>
            <a:pPr marL="0" indent="0">
              <a:lnSpc>
                <a:spcPct val="200000"/>
              </a:lnSpc>
            </a:pPr>
            <a:r>
              <a:rPr lang="en-US">
                <a:solidFill>
                  <a:srgbClr val="7C843C"/>
                </a:solidFill>
              </a:rPr>
              <a:t>2. Well-suited </a:t>
            </a:r>
            <a:r>
              <a:rPr lang="en-US" b="1">
                <a:solidFill>
                  <a:srgbClr val="7C843C"/>
                </a:solidFill>
              </a:rPr>
              <a:t>removal strategies </a:t>
            </a:r>
            <a:r>
              <a:rPr lang="pl-PL">
                <a:solidFill>
                  <a:srgbClr val="7C843C"/>
                </a:solidFill>
              </a:rPr>
              <a:t>are </a:t>
            </a:r>
            <a:r>
              <a:rPr lang="pl-PL" b="1">
                <a:solidFill>
                  <a:srgbClr val="7C843C"/>
                </a:solidFill>
              </a:rPr>
              <a:t>safe</a:t>
            </a:r>
            <a:r>
              <a:rPr lang="pl-PL">
                <a:solidFill>
                  <a:srgbClr val="7C843C"/>
                </a:solidFill>
              </a:rPr>
              <a:t> to use.</a:t>
            </a:r>
            <a:endParaRPr lang="en-US">
              <a:solidFill>
                <a:srgbClr val="7C843C"/>
              </a:solidFill>
            </a:endParaRPr>
          </a:p>
          <a:p>
            <a:pPr marL="0" indent="0">
              <a:lnSpc>
                <a:spcPct val="200000"/>
              </a:lnSpc>
            </a:pPr>
            <a:r>
              <a:rPr lang="en-US">
                <a:solidFill>
                  <a:srgbClr val="7C843C"/>
                </a:solidFill>
              </a:rPr>
              <a:t>3. </a:t>
            </a:r>
            <a:r>
              <a:rPr lang="pl-PL">
                <a:solidFill>
                  <a:srgbClr val="7C843C"/>
                </a:solidFill>
              </a:rPr>
              <a:t>Their benefits are </a:t>
            </a:r>
            <a:r>
              <a:rPr lang="en-US" b="1">
                <a:solidFill>
                  <a:srgbClr val="7C843C"/>
                </a:solidFill>
              </a:rPr>
              <a:t>short time</a:t>
            </a:r>
            <a:r>
              <a:rPr lang="en-US">
                <a:solidFill>
                  <a:srgbClr val="7C843C"/>
                </a:solidFill>
              </a:rPr>
              <a:t>, and </a:t>
            </a:r>
            <a:r>
              <a:rPr lang="en-US" b="1">
                <a:solidFill>
                  <a:srgbClr val="7C843C"/>
                </a:solidFill>
              </a:rPr>
              <a:t>dimensionality reduction</a:t>
            </a:r>
            <a:r>
              <a:rPr lang="pl-PL">
                <a:solidFill>
                  <a:srgbClr val="7C843C"/>
                </a:solidFill>
              </a:rPr>
              <a:t>.</a:t>
            </a:r>
            <a:endParaRPr lang="en-US">
              <a:solidFill>
                <a:srgbClr val="7C843C"/>
              </a:solidFill>
            </a:endParaRPr>
          </a:p>
          <a:p>
            <a:pPr marL="0" indent="0">
              <a:lnSpc>
                <a:spcPct val="200000"/>
              </a:lnSpc>
            </a:pPr>
            <a:r>
              <a:rPr lang="en-US">
                <a:solidFill>
                  <a:srgbClr val="7C843C"/>
                </a:solidFill>
              </a:rPr>
              <a:t>4. In general</a:t>
            </a:r>
            <a:r>
              <a:rPr lang="pl-PL">
                <a:solidFill>
                  <a:srgbClr val="7C843C"/>
                </a:solidFill>
              </a:rPr>
              <a:t>,</a:t>
            </a:r>
            <a:r>
              <a:rPr lang="en-US">
                <a:solidFill>
                  <a:srgbClr val="7C843C"/>
                </a:solidFill>
              </a:rPr>
              <a:t> </a:t>
            </a:r>
            <a:r>
              <a:rPr lang="en-US" b="1">
                <a:solidFill>
                  <a:srgbClr val="7C843C"/>
                </a:solidFill>
              </a:rPr>
              <a:t>longer preprocessing </a:t>
            </a:r>
            <a:r>
              <a:rPr lang="en-US">
                <a:solidFill>
                  <a:srgbClr val="7C843C"/>
                </a:solidFill>
              </a:rPr>
              <a:t>leads to </a:t>
            </a:r>
            <a:r>
              <a:rPr lang="en-US" b="1">
                <a:solidFill>
                  <a:srgbClr val="7C843C"/>
                </a:solidFill>
              </a:rPr>
              <a:t>shorter training</a:t>
            </a:r>
            <a:r>
              <a:rPr lang="en-US">
                <a:solidFill>
                  <a:srgbClr val="7C843C"/>
                </a:solidFill>
              </a:rPr>
              <a:t>,</a:t>
            </a:r>
          </a:p>
          <a:p>
            <a:pPr marL="0" indent="0">
              <a:lnSpc>
                <a:spcPct val="200000"/>
              </a:lnSpc>
            </a:pPr>
            <a:r>
              <a:rPr lang="en-US">
                <a:solidFill>
                  <a:srgbClr val="7C843C"/>
                </a:solidFill>
              </a:rPr>
              <a:t>5. </a:t>
            </a:r>
            <a:r>
              <a:rPr lang="en-US" b="1">
                <a:solidFill>
                  <a:srgbClr val="7C843C"/>
                </a:solidFill>
              </a:rPr>
              <a:t>Feature selection </a:t>
            </a:r>
            <a:r>
              <a:rPr lang="en-US">
                <a:solidFill>
                  <a:srgbClr val="7C843C"/>
                </a:solidFill>
              </a:rPr>
              <a:t>methods are </a:t>
            </a:r>
            <a:r>
              <a:rPr lang="pl-PL" b="1">
                <a:solidFill>
                  <a:srgbClr val="7C843C"/>
                </a:solidFill>
              </a:rPr>
              <a:t>unstable</a:t>
            </a:r>
            <a:r>
              <a:rPr lang="pl-PL">
                <a:solidFill>
                  <a:srgbClr val="7C843C"/>
                </a:solidFill>
              </a:rPr>
              <a:t> </a:t>
            </a:r>
            <a:r>
              <a:rPr lang="en-US">
                <a:solidFill>
                  <a:srgbClr val="7C843C"/>
                </a:solidFill>
              </a:rPr>
              <a:t>in the case of both </a:t>
            </a:r>
            <a:r>
              <a:rPr lang="en-US" b="1">
                <a:solidFill>
                  <a:srgbClr val="7C843C"/>
                </a:solidFill>
              </a:rPr>
              <a:t>time complexity </a:t>
            </a:r>
            <a:r>
              <a:rPr lang="en-US">
                <a:solidFill>
                  <a:srgbClr val="7C843C"/>
                </a:solidFill>
              </a:rPr>
              <a:t>and final </a:t>
            </a:r>
            <a:r>
              <a:rPr lang="en-US" b="1">
                <a:solidFill>
                  <a:srgbClr val="7C843C"/>
                </a:solidFill>
              </a:rPr>
              <a:t>results</a:t>
            </a:r>
            <a:r>
              <a:rPr lang="pl-PL">
                <a:solidFill>
                  <a:srgbClr val="7C843C"/>
                </a:solidFill>
              </a:rPr>
              <a:t>.</a:t>
            </a:r>
            <a:endParaRPr lang="en-US">
              <a:solidFill>
                <a:srgbClr val="7C843C"/>
              </a:solidFill>
            </a:endParaRPr>
          </a:p>
          <a:p>
            <a:pPr marL="0" indent="0">
              <a:lnSpc>
                <a:spcPct val="200000"/>
              </a:lnSpc>
            </a:pPr>
            <a:r>
              <a:rPr lang="en-US">
                <a:solidFill>
                  <a:srgbClr val="7C843C"/>
                </a:solidFill>
              </a:rPr>
              <a:t>6. </a:t>
            </a:r>
            <a:r>
              <a:rPr lang="en-US" b="1">
                <a:solidFill>
                  <a:srgbClr val="7C843C"/>
                </a:solidFill>
              </a:rPr>
              <a:t>Feature selection</a:t>
            </a:r>
            <a:r>
              <a:rPr lang="pl-PL">
                <a:solidFill>
                  <a:srgbClr val="7C843C"/>
                </a:solidFill>
              </a:rPr>
              <a:t> is </a:t>
            </a:r>
            <a:r>
              <a:rPr lang="en-US">
                <a:solidFill>
                  <a:srgbClr val="7C843C"/>
                </a:solidFill>
              </a:rPr>
              <a:t>the most </a:t>
            </a:r>
            <a:r>
              <a:rPr lang="en-US" b="1">
                <a:solidFill>
                  <a:srgbClr val="7C843C"/>
                </a:solidFill>
              </a:rPr>
              <a:t>time-consuming</a:t>
            </a:r>
            <a:r>
              <a:rPr lang="en-US">
                <a:solidFill>
                  <a:srgbClr val="7C843C"/>
                </a:solidFill>
              </a:rPr>
              <a:t> part of preprocessing</a:t>
            </a:r>
            <a:r>
              <a:rPr lang="pl-PL">
                <a:solidFill>
                  <a:srgbClr val="7C843C"/>
                </a:solidFill>
              </a:rPr>
              <a:t>.</a:t>
            </a:r>
          </a:p>
          <a:p>
            <a:pPr marL="0" indent="0">
              <a:lnSpc>
                <a:spcPct val="200000"/>
              </a:lnSpc>
            </a:pPr>
            <a:r>
              <a:rPr lang="en-US">
                <a:solidFill>
                  <a:srgbClr val="7C843C"/>
                </a:solidFill>
              </a:rPr>
              <a:t>7. </a:t>
            </a:r>
            <a:r>
              <a:rPr lang="en-US" b="1">
                <a:solidFill>
                  <a:srgbClr val="7C843C"/>
                </a:solidFill>
              </a:rPr>
              <a:t>Feature selection </a:t>
            </a:r>
            <a:r>
              <a:rPr lang="en-US">
                <a:solidFill>
                  <a:srgbClr val="7C843C"/>
                </a:solidFill>
              </a:rPr>
              <a:t>algorithms tend to </a:t>
            </a:r>
            <a:r>
              <a:rPr lang="en-US" b="1">
                <a:solidFill>
                  <a:srgbClr val="7C843C"/>
                </a:solidFill>
              </a:rPr>
              <a:t>worsen the performance</a:t>
            </a:r>
            <a:r>
              <a:rPr lang="pl-PL">
                <a:solidFill>
                  <a:srgbClr val="7C843C"/>
                </a:solidFill>
              </a:rPr>
              <a:t>, rarely improving it.</a:t>
            </a:r>
            <a:endParaRPr lang="en-US">
              <a:solidFill>
                <a:srgbClr val="7C843C"/>
              </a:solidFill>
            </a:endParaRPr>
          </a:p>
          <a:p>
            <a:pPr marL="0" indent="0">
              <a:lnSpc>
                <a:spcPct val="200000"/>
              </a:lnSpc>
            </a:pPr>
            <a:endParaRPr lang="en-US" dirty="0">
              <a:solidFill>
                <a:srgbClr val="7C843C"/>
              </a:solidFill>
            </a:endParaRPr>
          </a:p>
        </p:txBody>
      </p:sp>
    </p:spTree>
    <p:extLst>
      <p:ext uri="{BB962C8B-B14F-4D97-AF65-F5344CB8AC3E}">
        <p14:creationId xmlns:p14="http://schemas.microsoft.com/office/powerpoint/2010/main" val="293578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98B4294-AF50-93D3-9CDD-0148DABFFC6B}"/>
              </a:ext>
            </a:extLst>
          </p:cNvPr>
          <p:cNvSpPr>
            <a:spLocks noGrp="1"/>
          </p:cNvSpPr>
          <p:nvPr>
            <p:ph type="title"/>
          </p:nvPr>
        </p:nvSpPr>
        <p:spPr>
          <a:xfrm>
            <a:off x="1050839" y="1353337"/>
            <a:ext cx="7042321" cy="2436825"/>
          </a:xfrm>
        </p:spPr>
        <p:txBody>
          <a:bodyPr anchor="ctr"/>
          <a:lstStyle/>
          <a:p>
            <a:r>
              <a:rPr lang="pl-PL" sz="3600" err="1"/>
              <a:t>Thank</a:t>
            </a:r>
            <a:r>
              <a:rPr lang="pl-PL" sz="3600"/>
              <a:t> </a:t>
            </a:r>
            <a:r>
              <a:rPr lang="pl-PL" sz="3600" err="1"/>
              <a:t>you</a:t>
            </a:r>
            <a:r>
              <a:rPr lang="pl-PL" sz="3600"/>
              <a:t> for attention!</a:t>
            </a:r>
          </a:p>
        </p:txBody>
      </p:sp>
    </p:spTree>
    <p:extLst>
      <p:ext uri="{BB962C8B-B14F-4D97-AF65-F5344CB8AC3E}">
        <p14:creationId xmlns:p14="http://schemas.microsoft.com/office/powerpoint/2010/main" val="10783742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342899" y="387250"/>
            <a:ext cx="2217980" cy="776400"/>
          </a:xfrm>
          <a:prstGeom prst="rect">
            <a:avLst/>
          </a:prstGeom>
          <a:ln>
            <a:solidFill>
              <a:schemeClr val="accent6"/>
            </a:solidFill>
          </a:ln>
        </p:spPr>
        <p:txBody>
          <a:bodyPr spcFirstLastPara="1" wrap="square" lIns="91425" tIns="91425" rIns="91425" bIns="91425" anchor="t" anchorCtr="0">
            <a:noAutofit/>
          </a:bodyPr>
          <a:lstStyle/>
          <a:p>
            <a:pPr marL="0" lvl="0" indent="0" algn="l" rtl="0">
              <a:spcBef>
                <a:spcPts val="0"/>
              </a:spcBef>
              <a:spcAft>
                <a:spcPts val="0"/>
              </a:spcAft>
              <a:buNone/>
            </a:pPr>
            <a:r>
              <a:rPr lang="pl-PL" dirty="0" err="1">
                <a:solidFill>
                  <a:srgbClr val="74533D"/>
                </a:solidFill>
              </a:rPr>
              <a:t>Literature</a:t>
            </a:r>
            <a:endParaRPr b="0" dirty="0">
              <a:solidFill>
                <a:srgbClr val="74533D"/>
              </a:solidFill>
            </a:endParaRPr>
          </a:p>
        </p:txBody>
      </p:sp>
      <p:cxnSp>
        <p:nvCxnSpPr>
          <p:cNvPr id="166" name="Google Shape;166;p30"/>
          <p:cNvCxnSpPr>
            <a:cxnSpLocks/>
          </p:cNvCxnSpPr>
          <p:nvPr/>
        </p:nvCxnSpPr>
        <p:spPr>
          <a:xfrm>
            <a:off x="444648" y="1045726"/>
            <a:ext cx="2037381" cy="0"/>
          </a:xfrm>
          <a:prstGeom prst="straightConnector1">
            <a:avLst/>
          </a:prstGeom>
          <a:noFill/>
          <a:ln w="19050" cap="flat" cmpd="sng">
            <a:solidFill>
              <a:srgbClr val="74533D"/>
            </a:solidFill>
            <a:prstDash val="solid"/>
            <a:round/>
            <a:headEnd type="none" w="med" len="med"/>
            <a:tailEnd type="none" w="med" len="med"/>
          </a:ln>
        </p:spPr>
      </p:cxnSp>
      <p:pic>
        <p:nvPicPr>
          <p:cNvPr id="6" name="Picture 5">
            <a:extLst>
              <a:ext uri="{FF2B5EF4-FFF2-40B4-BE49-F238E27FC236}">
                <a16:creationId xmlns:a16="http://schemas.microsoft.com/office/drawing/2014/main" id="{340A76A6-93CC-FEE8-E106-80E2F4191E86}"/>
              </a:ext>
            </a:extLst>
          </p:cNvPr>
          <p:cNvPicPr>
            <a:picLocks noChangeAspect="1"/>
          </p:cNvPicPr>
          <p:nvPr/>
        </p:nvPicPr>
        <p:blipFill>
          <a:blip r:embed="rId3"/>
          <a:stretch>
            <a:fillRect/>
          </a:stretch>
        </p:blipFill>
        <p:spPr>
          <a:xfrm>
            <a:off x="342900" y="1630375"/>
            <a:ext cx="8458200" cy="1085850"/>
          </a:xfrm>
          <a:prstGeom prst="rect">
            <a:avLst/>
          </a:prstGeom>
        </p:spPr>
      </p:pic>
      <p:pic>
        <p:nvPicPr>
          <p:cNvPr id="8" name="Picture 7">
            <a:extLst>
              <a:ext uri="{FF2B5EF4-FFF2-40B4-BE49-F238E27FC236}">
                <a16:creationId xmlns:a16="http://schemas.microsoft.com/office/drawing/2014/main" id="{AD9C0DB0-5E31-9CF9-42FE-01E721527E76}"/>
              </a:ext>
            </a:extLst>
          </p:cNvPr>
          <p:cNvPicPr>
            <a:picLocks noChangeAspect="1"/>
          </p:cNvPicPr>
          <p:nvPr/>
        </p:nvPicPr>
        <p:blipFill>
          <a:blip r:embed="rId4"/>
          <a:stretch>
            <a:fillRect/>
          </a:stretch>
        </p:blipFill>
        <p:spPr>
          <a:xfrm>
            <a:off x="342900" y="1163650"/>
            <a:ext cx="8353425" cy="466725"/>
          </a:xfrm>
          <a:prstGeom prst="rect">
            <a:avLst/>
          </a:prstGeom>
        </p:spPr>
      </p:pic>
      <p:pic>
        <p:nvPicPr>
          <p:cNvPr id="10" name="Picture 9">
            <a:extLst>
              <a:ext uri="{FF2B5EF4-FFF2-40B4-BE49-F238E27FC236}">
                <a16:creationId xmlns:a16="http://schemas.microsoft.com/office/drawing/2014/main" id="{03C276EE-28CF-9970-7B1B-7011A64CBBBC}"/>
              </a:ext>
            </a:extLst>
          </p:cNvPr>
          <p:cNvPicPr>
            <a:picLocks noChangeAspect="1"/>
          </p:cNvPicPr>
          <p:nvPr/>
        </p:nvPicPr>
        <p:blipFill>
          <a:blip r:embed="rId5"/>
          <a:stretch>
            <a:fillRect/>
          </a:stretch>
        </p:blipFill>
        <p:spPr>
          <a:xfrm>
            <a:off x="342899" y="2771776"/>
            <a:ext cx="8353425" cy="714375"/>
          </a:xfrm>
          <a:prstGeom prst="rect">
            <a:avLst/>
          </a:prstGeom>
        </p:spPr>
      </p:pic>
      <p:pic>
        <p:nvPicPr>
          <p:cNvPr id="12" name="Picture 11">
            <a:extLst>
              <a:ext uri="{FF2B5EF4-FFF2-40B4-BE49-F238E27FC236}">
                <a16:creationId xmlns:a16="http://schemas.microsoft.com/office/drawing/2014/main" id="{E648246C-F7A9-AFF0-56A8-28B9D0048EF5}"/>
              </a:ext>
            </a:extLst>
          </p:cNvPr>
          <p:cNvPicPr>
            <a:picLocks noChangeAspect="1"/>
          </p:cNvPicPr>
          <p:nvPr/>
        </p:nvPicPr>
        <p:blipFill>
          <a:blip r:embed="rId6"/>
          <a:stretch>
            <a:fillRect/>
          </a:stretch>
        </p:blipFill>
        <p:spPr>
          <a:xfrm>
            <a:off x="342899" y="3571105"/>
            <a:ext cx="8324850" cy="1057275"/>
          </a:xfrm>
          <a:prstGeom prst="rect">
            <a:avLst/>
          </a:prstGeom>
        </p:spPr>
      </p:pic>
    </p:spTree>
    <p:extLst>
      <p:ext uri="{BB962C8B-B14F-4D97-AF65-F5344CB8AC3E}">
        <p14:creationId xmlns:p14="http://schemas.microsoft.com/office/powerpoint/2010/main" val="23246076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342899" y="387250"/>
            <a:ext cx="2217980" cy="776400"/>
          </a:xfrm>
          <a:prstGeom prst="rect">
            <a:avLst/>
          </a:prstGeom>
          <a:ln>
            <a:solidFill>
              <a:schemeClr val="accent6"/>
            </a:solidFill>
          </a:ln>
        </p:spPr>
        <p:txBody>
          <a:bodyPr spcFirstLastPara="1" wrap="square" lIns="91425" tIns="91425" rIns="91425" bIns="91425" anchor="t" anchorCtr="0">
            <a:noAutofit/>
          </a:bodyPr>
          <a:lstStyle/>
          <a:p>
            <a:pPr marL="0" lvl="0" indent="0" algn="l" rtl="0">
              <a:spcBef>
                <a:spcPts val="0"/>
              </a:spcBef>
              <a:spcAft>
                <a:spcPts val="0"/>
              </a:spcAft>
              <a:buNone/>
            </a:pPr>
            <a:r>
              <a:rPr lang="pl-PL" dirty="0" err="1">
                <a:solidFill>
                  <a:srgbClr val="74533D"/>
                </a:solidFill>
              </a:rPr>
              <a:t>Literature</a:t>
            </a:r>
            <a:endParaRPr b="0" dirty="0">
              <a:solidFill>
                <a:srgbClr val="74533D"/>
              </a:solidFill>
            </a:endParaRPr>
          </a:p>
        </p:txBody>
      </p:sp>
      <p:cxnSp>
        <p:nvCxnSpPr>
          <p:cNvPr id="166" name="Google Shape;166;p30"/>
          <p:cNvCxnSpPr>
            <a:cxnSpLocks/>
          </p:cNvCxnSpPr>
          <p:nvPr/>
        </p:nvCxnSpPr>
        <p:spPr>
          <a:xfrm>
            <a:off x="444648" y="1045726"/>
            <a:ext cx="2037381" cy="0"/>
          </a:xfrm>
          <a:prstGeom prst="straightConnector1">
            <a:avLst/>
          </a:prstGeom>
          <a:noFill/>
          <a:ln w="19050" cap="flat" cmpd="sng">
            <a:solidFill>
              <a:srgbClr val="74533D"/>
            </a:solidFill>
            <a:prstDash val="solid"/>
            <a:round/>
            <a:headEnd type="none" w="med" len="med"/>
            <a:tailEnd type="none" w="med" len="med"/>
          </a:ln>
        </p:spPr>
      </p:cxnSp>
      <p:pic>
        <p:nvPicPr>
          <p:cNvPr id="17" name="Picture 16">
            <a:extLst>
              <a:ext uri="{FF2B5EF4-FFF2-40B4-BE49-F238E27FC236}">
                <a16:creationId xmlns:a16="http://schemas.microsoft.com/office/drawing/2014/main" id="{F91FE3A8-6BA0-1CAB-EE0C-C5D036E9CBDB}"/>
              </a:ext>
            </a:extLst>
          </p:cNvPr>
          <p:cNvPicPr>
            <a:picLocks noChangeAspect="1"/>
          </p:cNvPicPr>
          <p:nvPr/>
        </p:nvPicPr>
        <p:blipFill>
          <a:blip r:embed="rId3"/>
          <a:stretch>
            <a:fillRect/>
          </a:stretch>
        </p:blipFill>
        <p:spPr>
          <a:xfrm>
            <a:off x="390525" y="1283963"/>
            <a:ext cx="8362950" cy="1076325"/>
          </a:xfrm>
          <a:prstGeom prst="rect">
            <a:avLst/>
          </a:prstGeom>
        </p:spPr>
      </p:pic>
      <p:pic>
        <p:nvPicPr>
          <p:cNvPr id="19" name="Picture 18">
            <a:extLst>
              <a:ext uri="{FF2B5EF4-FFF2-40B4-BE49-F238E27FC236}">
                <a16:creationId xmlns:a16="http://schemas.microsoft.com/office/drawing/2014/main" id="{0FE150A8-502E-3C07-9D6B-5F7E01BD752F}"/>
              </a:ext>
            </a:extLst>
          </p:cNvPr>
          <p:cNvPicPr>
            <a:picLocks noChangeAspect="1"/>
          </p:cNvPicPr>
          <p:nvPr/>
        </p:nvPicPr>
        <p:blipFill>
          <a:blip r:embed="rId4"/>
          <a:stretch>
            <a:fillRect/>
          </a:stretch>
        </p:blipFill>
        <p:spPr>
          <a:xfrm>
            <a:off x="319087" y="2421780"/>
            <a:ext cx="8505825" cy="1095375"/>
          </a:xfrm>
          <a:prstGeom prst="rect">
            <a:avLst/>
          </a:prstGeom>
        </p:spPr>
      </p:pic>
      <p:pic>
        <p:nvPicPr>
          <p:cNvPr id="21" name="Picture 20">
            <a:extLst>
              <a:ext uri="{FF2B5EF4-FFF2-40B4-BE49-F238E27FC236}">
                <a16:creationId xmlns:a16="http://schemas.microsoft.com/office/drawing/2014/main" id="{C44E634E-7C01-6424-0070-9C3C6122C97B}"/>
              </a:ext>
            </a:extLst>
          </p:cNvPr>
          <p:cNvPicPr>
            <a:picLocks noChangeAspect="1"/>
          </p:cNvPicPr>
          <p:nvPr/>
        </p:nvPicPr>
        <p:blipFill>
          <a:blip r:embed="rId5"/>
          <a:stretch>
            <a:fillRect/>
          </a:stretch>
        </p:blipFill>
        <p:spPr>
          <a:xfrm>
            <a:off x="371095" y="3604468"/>
            <a:ext cx="8353425" cy="733425"/>
          </a:xfrm>
          <a:prstGeom prst="rect">
            <a:avLst/>
          </a:prstGeom>
        </p:spPr>
      </p:pic>
    </p:spTree>
    <p:extLst>
      <p:ext uri="{BB962C8B-B14F-4D97-AF65-F5344CB8AC3E}">
        <p14:creationId xmlns:p14="http://schemas.microsoft.com/office/powerpoint/2010/main" val="28057099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342899" y="387250"/>
            <a:ext cx="2217980" cy="776400"/>
          </a:xfrm>
          <a:prstGeom prst="rect">
            <a:avLst/>
          </a:prstGeom>
          <a:ln>
            <a:solidFill>
              <a:schemeClr val="accent6"/>
            </a:solidFill>
          </a:ln>
        </p:spPr>
        <p:txBody>
          <a:bodyPr spcFirstLastPara="1" wrap="square" lIns="91425" tIns="91425" rIns="91425" bIns="91425" anchor="t" anchorCtr="0">
            <a:noAutofit/>
          </a:bodyPr>
          <a:lstStyle/>
          <a:p>
            <a:pPr marL="0" lvl="0" indent="0" algn="l" rtl="0">
              <a:spcBef>
                <a:spcPts val="0"/>
              </a:spcBef>
              <a:spcAft>
                <a:spcPts val="0"/>
              </a:spcAft>
              <a:buNone/>
            </a:pPr>
            <a:r>
              <a:rPr lang="pl-PL" dirty="0" err="1">
                <a:solidFill>
                  <a:srgbClr val="74533D"/>
                </a:solidFill>
              </a:rPr>
              <a:t>Literature</a:t>
            </a:r>
            <a:endParaRPr b="0" dirty="0">
              <a:solidFill>
                <a:srgbClr val="74533D"/>
              </a:solidFill>
            </a:endParaRPr>
          </a:p>
        </p:txBody>
      </p:sp>
      <p:cxnSp>
        <p:nvCxnSpPr>
          <p:cNvPr id="166" name="Google Shape;166;p30"/>
          <p:cNvCxnSpPr>
            <a:cxnSpLocks/>
          </p:cNvCxnSpPr>
          <p:nvPr/>
        </p:nvCxnSpPr>
        <p:spPr>
          <a:xfrm>
            <a:off x="444648" y="1045726"/>
            <a:ext cx="2037381" cy="0"/>
          </a:xfrm>
          <a:prstGeom prst="straightConnector1">
            <a:avLst/>
          </a:prstGeom>
          <a:noFill/>
          <a:ln w="19050" cap="flat" cmpd="sng">
            <a:solidFill>
              <a:srgbClr val="74533D"/>
            </a:solidFill>
            <a:prstDash val="solid"/>
            <a:round/>
            <a:headEnd type="none" w="med" len="med"/>
            <a:tailEnd type="none" w="med" len="med"/>
          </a:ln>
        </p:spPr>
      </p:cxnSp>
      <p:pic>
        <p:nvPicPr>
          <p:cNvPr id="3" name="Picture 2">
            <a:extLst>
              <a:ext uri="{FF2B5EF4-FFF2-40B4-BE49-F238E27FC236}">
                <a16:creationId xmlns:a16="http://schemas.microsoft.com/office/drawing/2014/main" id="{CACD9D33-256E-251C-E5EA-FDF7887DC73F}"/>
              </a:ext>
            </a:extLst>
          </p:cNvPr>
          <p:cNvPicPr>
            <a:picLocks noChangeAspect="1"/>
          </p:cNvPicPr>
          <p:nvPr/>
        </p:nvPicPr>
        <p:blipFill>
          <a:blip r:embed="rId3"/>
          <a:stretch>
            <a:fillRect/>
          </a:stretch>
        </p:blipFill>
        <p:spPr>
          <a:xfrm>
            <a:off x="342899" y="1161278"/>
            <a:ext cx="8420100" cy="1085850"/>
          </a:xfrm>
          <a:prstGeom prst="rect">
            <a:avLst/>
          </a:prstGeom>
        </p:spPr>
      </p:pic>
      <p:pic>
        <p:nvPicPr>
          <p:cNvPr id="5" name="Picture 4">
            <a:extLst>
              <a:ext uri="{FF2B5EF4-FFF2-40B4-BE49-F238E27FC236}">
                <a16:creationId xmlns:a16="http://schemas.microsoft.com/office/drawing/2014/main" id="{71880234-883D-E13E-D4EA-DBF344212F41}"/>
              </a:ext>
            </a:extLst>
          </p:cNvPr>
          <p:cNvPicPr>
            <a:picLocks noChangeAspect="1"/>
          </p:cNvPicPr>
          <p:nvPr/>
        </p:nvPicPr>
        <p:blipFill>
          <a:blip r:embed="rId4"/>
          <a:stretch>
            <a:fillRect/>
          </a:stretch>
        </p:blipFill>
        <p:spPr>
          <a:xfrm>
            <a:off x="323849" y="2364318"/>
            <a:ext cx="8439150" cy="1028700"/>
          </a:xfrm>
          <a:prstGeom prst="rect">
            <a:avLst/>
          </a:prstGeom>
        </p:spPr>
      </p:pic>
      <p:pic>
        <p:nvPicPr>
          <p:cNvPr id="7" name="Picture 6">
            <a:extLst>
              <a:ext uri="{FF2B5EF4-FFF2-40B4-BE49-F238E27FC236}">
                <a16:creationId xmlns:a16="http://schemas.microsoft.com/office/drawing/2014/main" id="{40282335-6BC1-0D0F-25C4-E3CB9B39FCD4}"/>
              </a:ext>
            </a:extLst>
          </p:cNvPr>
          <p:cNvPicPr>
            <a:picLocks noChangeAspect="1"/>
          </p:cNvPicPr>
          <p:nvPr/>
        </p:nvPicPr>
        <p:blipFill>
          <a:blip r:embed="rId5"/>
          <a:stretch>
            <a:fillRect/>
          </a:stretch>
        </p:blipFill>
        <p:spPr>
          <a:xfrm>
            <a:off x="323849" y="3447796"/>
            <a:ext cx="8410575" cy="704850"/>
          </a:xfrm>
          <a:prstGeom prst="rect">
            <a:avLst/>
          </a:prstGeom>
        </p:spPr>
      </p:pic>
      <p:pic>
        <p:nvPicPr>
          <p:cNvPr id="9" name="Picture 8">
            <a:extLst>
              <a:ext uri="{FF2B5EF4-FFF2-40B4-BE49-F238E27FC236}">
                <a16:creationId xmlns:a16="http://schemas.microsoft.com/office/drawing/2014/main" id="{E9C69BAD-9770-7056-26F6-A7E098B18C56}"/>
              </a:ext>
            </a:extLst>
          </p:cNvPr>
          <p:cNvPicPr>
            <a:picLocks noChangeAspect="1"/>
          </p:cNvPicPr>
          <p:nvPr/>
        </p:nvPicPr>
        <p:blipFill>
          <a:blip r:embed="rId6"/>
          <a:stretch>
            <a:fillRect/>
          </a:stretch>
        </p:blipFill>
        <p:spPr>
          <a:xfrm>
            <a:off x="323849" y="4152646"/>
            <a:ext cx="8401050" cy="771525"/>
          </a:xfrm>
          <a:prstGeom prst="rect">
            <a:avLst/>
          </a:prstGeom>
        </p:spPr>
      </p:pic>
    </p:spTree>
    <p:extLst>
      <p:ext uri="{BB962C8B-B14F-4D97-AF65-F5344CB8AC3E}">
        <p14:creationId xmlns:p14="http://schemas.microsoft.com/office/powerpoint/2010/main" val="20693845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342899" y="387250"/>
            <a:ext cx="2217980" cy="776400"/>
          </a:xfrm>
          <a:prstGeom prst="rect">
            <a:avLst/>
          </a:prstGeom>
          <a:ln>
            <a:solidFill>
              <a:schemeClr val="accent6"/>
            </a:solidFill>
          </a:ln>
        </p:spPr>
        <p:txBody>
          <a:bodyPr spcFirstLastPara="1" wrap="square" lIns="91425" tIns="91425" rIns="91425" bIns="91425" anchor="t" anchorCtr="0">
            <a:noAutofit/>
          </a:bodyPr>
          <a:lstStyle/>
          <a:p>
            <a:pPr marL="0" lvl="0" indent="0" algn="l" rtl="0">
              <a:spcBef>
                <a:spcPts val="0"/>
              </a:spcBef>
              <a:spcAft>
                <a:spcPts val="0"/>
              </a:spcAft>
              <a:buNone/>
            </a:pPr>
            <a:r>
              <a:rPr lang="pl-PL" dirty="0" err="1">
                <a:solidFill>
                  <a:srgbClr val="74533D"/>
                </a:solidFill>
              </a:rPr>
              <a:t>Literature</a:t>
            </a:r>
            <a:endParaRPr b="0" dirty="0">
              <a:solidFill>
                <a:srgbClr val="74533D"/>
              </a:solidFill>
            </a:endParaRPr>
          </a:p>
        </p:txBody>
      </p:sp>
      <p:cxnSp>
        <p:nvCxnSpPr>
          <p:cNvPr id="166" name="Google Shape;166;p30"/>
          <p:cNvCxnSpPr>
            <a:cxnSpLocks/>
          </p:cNvCxnSpPr>
          <p:nvPr/>
        </p:nvCxnSpPr>
        <p:spPr>
          <a:xfrm>
            <a:off x="444648" y="1045726"/>
            <a:ext cx="2037381" cy="0"/>
          </a:xfrm>
          <a:prstGeom prst="straightConnector1">
            <a:avLst/>
          </a:prstGeom>
          <a:noFill/>
          <a:ln w="19050" cap="flat" cmpd="sng">
            <a:solidFill>
              <a:srgbClr val="74533D"/>
            </a:solidFill>
            <a:prstDash val="solid"/>
            <a:round/>
            <a:headEnd type="none" w="med" len="med"/>
            <a:tailEnd type="none" w="med" len="med"/>
          </a:ln>
        </p:spPr>
      </p:cxnSp>
      <p:pic>
        <p:nvPicPr>
          <p:cNvPr id="4" name="Picture 3">
            <a:extLst>
              <a:ext uri="{FF2B5EF4-FFF2-40B4-BE49-F238E27FC236}">
                <a16:creationId xmlns:a16="http://schemas.microsoft.com/office/drawing/2014/main" id="{9758946D-662A-B00B-2AC5-C46718B099EF}"/>
              </a:ext>
            </a:extLst>
          </p:cNvPr>
          <p:cNvPicPr>
            <a:picLocks noChangeAspect="1"/>
          </p:cNvPicPr>
          <p:nvPr/>
        </p:nvPicPr>
        <p:blipFill>
          <a:blip r:embed="rId3"/>
          <a:stretch>
            <a:fillRect/>
          </a:stretch>
        </p:blipFill>
        <p:spPr>
          <a:xfrm>
            <a:off x="444648" y="1163650"/>
            <a:ext cx="8048625" cy="342900"/>
          </a:xfrm>
          <a:prstGeom prst="rect">
            <a:avLst/>
          </a:prstGeom>
        </p:spPr>
      </p:pic>
      <p:pic>
        <p:nvPicPr>
          <p:cNvPr id="8" name="Picture 7">
            <a:extLst>
              <a:ext uri="{FF2B5EF4-FFF2-40B4-BE49-F238E27FC236}">
                <a16:creationId xmlns:a16="http://schemas.microsoft.com/office/drawing/2014/main" id="{08144255-57D3-27B1-45A2-601BA2FAE10E}"/>
              </a:ext>
            </a:extLst>
          </p:cNvPr>
          <p:cNvPicPr>
            <a:picLocks noChangeAspect="1"/>
          </p:cNvPicPr>
          <p:nvPr/>
        </p:nvPicPr>
        <p:blipFill>
          <a:blip r:embed="rId4"/>
          <a:stretch>
            <a:fillRect/>
          </a:stretch>
        </p:blipFill>
        <p:spPr>
          <a:xfrm>
            <a:off x="352425" y="1520862"/>
            <a:ext cx="8439150" cy="1143000"/>
          </a:xfrm>
          <a:prstGeom prst="rect">
            <a:avLst/>
          </a:prstGeom>
        </p:spPr>
      </p:pic>
      <p:pic>
        <p:nvPicPr>
          <p:cNvPr id="11" name="Picture 10">
            <a:extLst>
              <a:ext uri="{FF2B5EF4-FFF2-40B4-BE49-F238E27FC236}">
                <a16:creationId xmlns:a16="http://schemas.microsoft.com/office/drawing/2014/main" id="{C9581CDD-9CD3-4D11-7A55-F50D94A9C349}"/>
              </a:ext>
            </a:extLst>
          </p:cNvPr>
          <p:cNvPicPr>
            <a:picLocks noChangeAspect="1"/>
          </p:cNvPicPr>
          <p:nvPr/>
        </p:nvPicPr>
        <p:blipFill>
          <a:blip r:embed="rId5"/>
          <a:stretch>
            <a:fillRect/>
          </a:stretch>
        </p:blipFill>
        <p:spPr>
          <a:xfrm>
            <a:off x="400050" y="2835616"/>
            <a:ext cx="8343900" cy="1000125"/>
          </a:xfrm>
          <a:prstGeom prst="rect">
            <a:avLst/>
          </a:prstGeom>
        </p:spPr>
      </p:pic>
      <p:pic>
        <p:nvPicPr>
          <p:cNvPr id="13" name="Picture 12">
            <a:extLst>
              <a:ext uri="{FF2B5EF4-FFF2-40B4-BE49-F238E27FC236}">
                <a16:creationId xmlns:a16="http://schemas.microsoft.com/office/drawing/2014/main" id="{181728F0-D9C6-EC6F-AE96-F95AFD8EEAE2}"/>
              </a:ext>
            </a:extLst>
          </p:cNvPr>
          <p:cNvPicPr>
            <a:picLocks noChangeAspect="1"/>
          </p:cNvPicPr>
          <p:nvPr/>
        </p:nvPicPr>
        <p:blipFill>
          <a:blip r:embed="rId6"/>
          <a:stretch>
            <a:fillRect/>
          </a:stretch>
        </p:blipFill>
        <p:spPr>
          <a:xfrm>
            <a:off x="400050" y="3953293"/>
            <a:ext cx="8315325" cy="714375"/>
          </a:xfrm>
          <a:prstGeom prst="rect">
            <a:avLst/>
          </a:prstGeom>
        </p:spPr>
      </p:pic>
    </p:spTree>
    <p:extLst>
      <p:ext uri="{BB962C8B-B14F-4D97-AF65-F5344CB8AC3E}">
        <p14:creationId xmlns:p14="http://schemas.microsoft.com/office/powerpoint/2010/main" val="1433670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2" name="Oval 1">
            <a:extLst>
              <a:ext uri="{FF2B5EF4-FFF2-40B4-BE49-F238E27FC236}">
                <a16:creationId xmlns:a16="http://schemas.microsoft.com/office/drawing/2014/main" id="{A3A26B30-D871-1957-7774-F636C5DA4B65}"/>
              </a:ext>
            </a:extLst>
          </p:cNvPr>
          <p:cNvSpPr/>
          <p:nvPr/>
        </p:nvSpPr>
        <p:spPr>
          <a:xfrm>
            <a:off x="1366736" y="1197664"/>
            <a:ext cx="2721561" cy="1762540"/>
          </a:xfrm>
          <a:prstGeom prst="ellipse">
            <a:avLst/>
          </a:prstGeom>
          <a:solidFill>
            <a:srgbClr val="D6E29C"/>
          </a:solidFill>
          <a:ln>
            <a:solidFill>
              <a:srgbClr val="7C843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1800" b="1" dirty="0">
                <a:solidFill>
                  <a:srgbClr val="74533D"/>
                </a:solidFill>
              </a:rPr>
              <a:t>Data Preprocessing </a:t>
            </a:r>
            <a:r>
              <a:rPr lang="pl-PL" sz="1800" b="1" dirty="0" err="1">
                <a:solidFill>
                  <a:srgbClr val="74533D"/>
                </a:solidFill>
              </a:rPr>
              <a:t>Studies</a:t>
            </a:r>
            <a:endParaRPr lang="en-US" sz="1800" b="1" dirty="0">
              <a:solidFill>
                <a:srgbClr val="74533D"/>
              </a:solidFill>
            </a:endParaRPr>
          </a:p>
        </p:txBody>
      </p:sp>
      <p:sp>
        <p:nvSpPr>
          <p:cNvPr id="3" name="Oval 2">
            <a:extLst>
              <a:ext uri="{FF2B5EF4-FFF2-40B4-BE49-F238E27FC236}">
                <a16:creationId xmlns:a16="http://schemas.microsoft.com/office/drawing/2014/main" id="{B0DE3CFF-0659-0A42-1C11-2ABDD4FF5426}"/>
              </a:ext>
            </a:extLst>
          </p:cNvPr>
          <p:cNvSpPr/>
          <p:nvPr/>
        </p:nvSpPr>
        <p:spPr>
          <a:xfrm>
            <a:off x="5055703" y="1249845"/>
            <a:ext cx="2721561" cy="1762540"/>
          </a:xfrm>
          <a:prstGeom prst="ellipse">
            <a:avLst/>
          </a:prstGeom>
          <a:solidFill>
            <a:srgbClr val="D6E29C"/>
          </a:solidFill>
          <a:ln>
            <a:solidFill>
              <a:srgbClr val="7C843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1800" b="1" dirty="0">
                <a:solidFill>
                  <a:srgbClr val="74533D"/>
                </a:solidFill>
              </a:rPr>
              <a:t>Automatic</a:t>
            </a:r>
          </a:p>
          <a:p>
            <a:pPr algn="ctr"/>
            <a:r>
              <a:rPr lang="pl-PL" sz="1800" b="1" dirty="0">
                <a:solidFill>
                  <a:srgbClr val="74533D"/>
                </a:solidFill>
              </a:rPr>
              <a:t>Data</a:t>
            </a:r>
          </a:p>
          <a:p>
            <a:pPr algn="ctr"/>
            <a:r>
              <a:rPr lang="pl-PL" sz="1800" b="1" dirty="0">
                <a:solidFill>
                  <a:srgbClr val="74533D"/>
                </a:solidFill>
              </a:rPr>
              <a:t>Preprocessing</a:t>
            </a:r>
            <a:endParaRPr lang="en-US" sz="1800" b="1" dirty="0">
              <a:solidFill>
                <a:srgbClr val="74533D"/>
              </a:solidFill>
            </a:endParaRPr>
          </a:p>
        </p:txBody>
      </p:sp>
      <p:sp>
        <p:nvSpPr>
          <p:cNvPr id="4" name="Oval 3">
            <a:extLst>
              <a:ext uri="{FF2B5EF4-FFF2-40B4-BE49-F238E27FC236}">
                <a16:creationId xmlns:a16="http://schemas.microsoft.com/office/drawing/2014/main" id="{D4E5E4BA-30A1-6D08-3F75-3C645C5A7A01}"/>
              </a:ext>
            </a:extLst>
          </p:cNvPr>
          <p:cNvSpPr/>
          <p:nvPr/>
        </p:nvSpPr>
        <p:spPr>
          <a:xfrm>
            <a:off x="1364973" y="3098580"/>
            <a:ext cx="2721561" cy="1762540"/>
          </a:xfrm>
          <a:prstGeom prst="ellipse">
            <a:avLst/>
          </a:prstGeom>
          <a:solidFill>
            <a:srgbClr val="D6E29C"/>
          </a:solidFill>
          <a:ln>
            <a:solidFill>
              <a:srgbClr val="7C843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1800" b="1" dirty="0" err="1">
                <a:solidFill>
                  <a:srgbClr val="74533D"/>
                </a:solidFill>
              </a:rPr>
              <a:t>Approaches</a:t>
            </a:r>
            <a:r>
              <a:rPr lang="pl-PL" sz="1800" b="1" dirty="0">
                <a:solidFill>
                  <a:srgbClr val="74533D"/>
                </a:solidFill>
              </a:rPr>
              <a:t> to</a:t>
            </a:r>
          </a:p>
          <a:p>
            <a:pPr algn="ctr"/>
            <a:r>
              <a:rPr lang="pl-PL" sz="1800" b="1" dirty="0">
                <a:solidFill>
                  <a:srgbClr val="74533D"/>
                </a:solidFill>
              </a:rPr>
              <a:t>AutoML</a:t>
            </a:r>
            <a:endParaRPr lang="en-US" sz="1800" b="1" dirty="0">
              <a:solidFill>
                <a:srgbClr val="74533D"/>
              </a:solidFill>
            </a:endParaRPr>
          </a:p>
        </p:txBody>
      </p:sp>
      <p:sp>
        <p:nvSpPr>
          <p:cNvPr id="5" name="Oval 4">
            <a:extLst>
              <a:ext uri="{FF2B5EF4-FFF2-40B4-BE49-F238E27FC236}">
                <a16:creationId xmlns:a16="http://schemas.microsoft.com/office/drawing/2014/main" id="{F5CF1FAA-89FE-904B-F173-211D39CDD252}"/>
              </a:ext>
            </a:extLst>
          </p:cNvPr>
          <p:cNvSpPr/>
          <p:nvPr/>
        </p:nvSpPr>
        <p:spPr>
          <a:xfrm>
            <a:off x="5057466" y="3098580"/>
            <a:ext cx="2721561" cy="1762540"/>
          </a:xfrm>
          <a:prstGeom prst="ellipse">
            <a:avLst/>
          </a:prstGeom>
          <a:solidFill>
            <a:srgbClr val="D6E29C"/>
          </a:solidFill>
          <a:ln>
            <a:solidFill>
              <a:srgbClr val="7C843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1800" b="1" dirty="0">
                <a:solidFill>
                  <a:srgbClr val="74533D"/>
                </a:solidFill>
              </a:rPr>
              <a:t>AutoML</a:t>
            </a:r>
          </a:p>
          <a:p>
            <a:pPr algn="ctr"/>
            <a:r>
              <a:rPr lang="pl-PL" sz="1800" b="1" dirty="0">
                <a:solidFill>
                  <a:srgbClr val="74533D"/>
                </a:solidFill>
              </a:rPr>
              <a:t>Solutions</a:t>
            </a:r>
          </a:p>
          <a:p>
            <a:pPr algn="ctr"/>
            <a:r>
              <a:rPr lang="pl-PL" sz="1800" b="1" dirty="0">
                <a:solidFill>
                  <a:srgbClr val="74533D"/>
                </a:solidFill>
              </a:rPr>
              <a:t>In R</a:t>
            </a:r>
            <a:endParaRPr lang="en-US" sz="1800" b="1" dirty="0">
              <a:solidFill>
                <a:srgbClr val="74533D"/>
              </a:solidFill>
            </a:endParaRPr>
          </a:p>
        </p:txBody>
      </p:sp>
      <p:sp>
        <p:nvSpPr>
          <p:cNvPr id="6" name="Oval 5">
            <a:extLst>
              <a:ext uri="{FF2B5EF4-FFF2-40B4-BE49-F238E27FC236}">
                <a16:creationId xmlns:a16="http://schemas.microsoft.com/office/drawing/2014/main" id="{A9B80CFA-3935-6F21-9E5E-2C9682BCD561}"/>
              </a:ext>
            </a:extLst>
          </p:cNvPr>
          <p:cNvSpPr/>
          <p:nvPr/>
        </p:nvSpPr>
        <p:spPr>
          <a:xfrm>
            <a:off x="2669579" y="1528198"/>
            <a:ext cx="3801316" cy="3140764"/>
          </a:xfrm>
          <a:prstGeom prst="ellipse">
            <a:avLst/>
          </a:prstGeom>
          <a:solidFill>
            <a:srgbClr val="D6E29C"/>
          </a:solidFill>
          <a:ln>
            <a:solidFill>
              <a:srgbClr val="7C843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rgbClr val="74533D"/>
                </a:solidFill>
              </a:rPr>
              <a:t>Analyzing the Impact of Data Preprocessing Strategies on tree-based models with forester</a:t>
            </a:r>
          </a:p>
        </p:txBody>
      </p:sp>
      <p:sp>
        <p:nvSpPr>
          <p:cNvPr id="13" name="Google Shape;158;p30">
            <a:extLst>
              <a:ext uri="{FF2B5EF4-FFF2-40B4-BE49-F238E27FC236}">
                <a16:creationId xmlns:a16="http://schemas.microsoft.com/office/drawing/2014/main" id="{78FCFAE1-FBF2-7017-97ED-4734E023317A}"/>
              </a:ext>
            </a:extLst>
          </p:cNvPr>
          <p:cNvSpPr txBox="1">
            <a:spLocks/>
          </p:cNvSpPr>
          <p:nvPr/>
        </p:nvSpPr>
        <p:spPr>
          <a:xfrm>
            <a:off x="710750" y="387250"/>
            <a:ext cx="4724700" cy="77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Questrial"/>
              <a:buNone/>
              <a:defRPr sz="3600" b="1" i="0" u="none" strike="noStrike" cap="none">
                <a:solidFill>
                  <a:schemeClr val="dk1"/>
                </a:solidFill>
                <a:latin typeface="Questrial"/>
                <a:ea typeface="Questrial"/>
                <a:cs typeface="Questrial"/>
                <a:sym typeface="Questrial"/>
              </a:defRPr>
            </a:lvl1pPr>
            <a:lvl2pPr marR="0" lvl="1" algn="l" rtl="0">
              <a:lnSpc>
                <a:spcPct val="100000"/>
              </a:lnSpc>
              <a:spcBef>
                <a:spcPts val="0"/>
              </a:spcBef>
              <a:spcAft>
                <a:spcPts val="0"/>
              </a:spcAft>
              <a:buClr>
                <a:schemeClr val="dk1"/>
              </a:buClr>
              <a:buSzPts val="3000"/>
              <a:buFont typeface="Questrial"/>
              <a:buNone/>
              <a:defRPr sz="3000" b="0" i="0" u="none" strike="noStrike" cap="none">
                <a:solidFill>
                  <a:schemeClr val="dk1"/>
                </a:solidFill>
                <a:latin typeface="Questrial"/>
                <a:ea typeface="Questrial"/>
                <a:cs typeface="Questrial"/>
                <a:sym typeface="Questrial"/>
              </a:defRPr>
            </a:lvl2pPr>
            <a:lvl3pPr marR="0" lvl="2" algn="l" rtl="0">
              <a:lnSpc>
                <a:spcPct val="100000"/>
              </a:lnSpc>
              <a:spcBef>
                <a:spcPts val="0"/>
              </a:spcBef>
              <a:spcAft>
                <a:spcPts val="0"/>
              </a:spcAft>
              <a:buClr>
                <a:schemeClr val="dk1"/>
              </a:buClr>
              <a:buSzPts val="3000"/>
              <a:buFont typeface="Questrial"/>
              <a:buNone/>
              <a:defRPr sz="3000" b="0" i="0" u="none" strike="noStrike" cap="none">
                <a:solidFill>
                  <a:schemeClr val="dk1"/>
                </a:solidFill>
                <a:latin typeface="Questrial"/>
                <a:ea typeface="Questrial"/>
                <a:cs typeface="Questrial"/>
                <a:sym typeface="Questrial"/>
              </a:defRPr>
            </a:lvl3pPr>
            <a:lvl4pPr marR="0" lvl="3" algn="l" rtl="0">
              <a:lnSpc>
                <a:spcPct val="100000"/>
              </a:lnSpc>
              <a:spcBef>
                <a:spcPts val="0"/>
              </a:spcBef>
              <a:spcAft>
                <a:spcPts val="0"/>
              </a:spcAft>
              <a:buClr>
                <a:schemeClr val="dk1"/>
              </a:buClr>
              <a:buSzPts val="3000"/>
              <a:buFont typeface="Questrial"/>
              <a:buNone/>
              <a:defRPr sz="3000" b="0" i="0" u="none" strike="noStrike" cap="none">
                <a:solidFill>
                  <a:schemeClr val="dk1"/>
                </a:solidFill>
                <a:latin typeface="Questrial"/>
                <a:ea typeface="Questrial"/>
                <a:cs typeface="Questrial"/>
                <a:sym typeface="Questrial"/>
              </a:defRPr>
            </a:lvl4pPr>
            <a:lvl5pPr marR="0" lvl="4" algn="l" rtl="0">
              <a:lnSpc>
                <a:spcPct val="100000"/>
              </a:lnSpc>
              <a:spcBef>
                <a:spcPts val="0"/>
              </a:spcBef>
              <a:spcAft>
                <a:spcPts val="0"/>
              </a:spcAft>
              <a:buClr>
                <a:schemeClr val="dk1"/>
              </a:buClr>
              <a:buSzPts val="3000"/>
              <a:buFont typeface="Questrial"/>
              <a:buNone/>
              <a:defRPr sz="3000" b="0" i="0" u="none" strike="noStrike" cap="none">
                <a:solidFill>
                  <a:schemeClr val="dk1"/>
                </a:solidFill>
                <a:latin typeface="Questrial"/>
                <a:ea typeface="Questrial"/>
                <a:cs typeface="Questrial"/>
                <a:sym typeface="Questrial"/>
              </a:defRPr>
            </a:lvl5pPr>
            <a:lvl6pPr marR="0" lvl="5" algn="l" rtl="0">
              <a:lnSpc>
                <a:spcPct val="100000"/>
              </a:lnSpc>
              <a:spcBef>
                <a:spcPts val="0"/>
              </a:spcBef>
              <a:spcAft>
                <a:spcPts val="0"/>
              </a:spcAft>
              <a:buClr>
                <a:schemeClr val="dk1"/>
              </a:buClr>
              <a:buSzPts val="3000"/>
              <a:buFont typeface="Questrial"/>
              <a:buNone/>
              <a:defRPr sz="3000" b="0" i="0" u="none" strike="noStrike" cap="none">
                <a:solidFill>
                  <a:schemeClr val="dk1"/>
                </a:solidFill>
                <a:latin typeface="Questrial"/>
                <a:ea typeface="Questrial"/>
                <a:cs typeface="Questrial"/>
                <a:sym typeface="Questrial"/>
              </a:defRPr>
            </a:lvl6pPr>
            <a:lvl7pPr marR="0" lvl="6" algn="l" rtl="0">
              <a:lnSpc>
                <a:spcPct val="100000"/>
              </a:lnSpc>
              <a:spcBef>
                <a:spcPts val="0"/>
              </a:spcBef>
              <a:spcAft>
                <a:spcPts val="0"/>
              </a:spcAft>
              <a:buClr>
                <a:schemeClr val="dk1"/>
              </a:buClr>
              <a:buSzPts val="3000"/>
              <a:buFont typeface="Questrial"/>
              <a:buNone/>
              <a:defRPr sz="3000" b="0" i="0" u="none" strike="noStrike" cap="none">
                <a:solidFill>
                  <a:schemeClr val="dk1"/>
                </a:solidFill>
                <a:latin typeface="Questrial"/>
                <a:ea typeface="Questrial"/>
                <a:cs typeface="Questrial"/>
                <a:sym typeface="Questrial"/>
              </a:defRPr>
            </a:lvl7pPr>
            <a:lvl8pPr marR="0" lvl="7" algn="l" rtl="0">
              <a:lnSpc>
                <a:spcPct val="100000"/>
              </a:lnSpc>
              <a:spcBef>
                <a:spcPts val="0"/>
              </a:spcBef>
              <a:spcAft>
                <a:spcPts val="0"/>
              </a:spcAft>
              <a:buClr>
                <a:schemeClr val="dk1"/>
              </a:buClr>
              <a:buSzPts val="3000"/>
              <a:buFont typeface="Questrial"/>
              <a:buNone/>
              <a:defRPr sz="3000" b="0" i="0" u="none" strike="noStrike" cap="none">
                <a:solidFill>
                  <a:schemeClr val="dk1"/>
                </a:solidFill>
                <a:latin typeface="Questrial"/>
                <a:ea typeface="Questrial"/>
                <a:cs typeface="Questrial"/>
                <a:sym typeface="Questrial"/>
              </a:defRPr>
            </a:lvl8pPr>
            <a:lvl9pPr marR="0" lvl="8" algn="l" rtl="0">
              <a:lnSpc>
                <a:spcPct val="100000"/>
              </a:lnSpc>
              <a:spcBef>
                <a:spcPts val="0"/>
              </a:spcBef>
              <a:spcAft>
                <a:spcPts val="0"/>
              </a:spcAft>
              <a:buClr>
                <a:schemeClr val="dk1"/>
              </a:buClr>
              <a:buSzPts val="3000"/>
              <a:buFont typeface="Questrial"/>
              <a:buNone/>
              <a:defRPr sz="3000" b="0" i="0" u="none" strike="noStrike" cap="none">
                <a:solidFill>
                  <a:schemeClr val="dk1"/>
                </a:solidFill>
                <a:latin typeface="Questrial"/>
                <a:ea typeface="Questrial"/>
                <a:cs typeface="Questrial"/>
                <a:sym typeface="Questrial"/>
              </a:defRPr>
            </a:lvl9pPr>
          </a:lstStyle>
          <a:p>
            <a:r>
              <a:rPr lang="pl-PL">
                <a:solidFill>
                  <a:srgbClr val="74533D"/>
                </a:solidFill>
              </a:rPr>
              <a:t>Thesis Landscape</a:t>
            </a:r>
            <a:endParaRPr lang="en-US" b="0" dirty="0">
              <a:solidFill>
                <a:srgbClr val="74533D"/>
              </a:solidFill>
            </a:endParaRPr>
          </a:p>
        </p:txBody>
      </p:sp>
      <p:cxnSp>
        <p:nvCxnSpPr>
          <p:cNvPr id="14" name="Google Shape;166;p30">
            <a:extLst>
              <a:ext uri="{FF2B5EF4-FFF2-40B4-BE49-F238E27FC236}">
                <a16:creationId xmlns:a16="http://schemas.microsoft.com/office/drawing/2014/main" id="{29E5AD06-4DC9-909A-BCD6-D10C7C837039}"/>
              </a:ext>
            </a:extLst>
          </p:cNvPr>
          <p:cNvCxnSpPr>
            <a:cxnSpLocks/>
          </p:cNvCxnSpPr>
          <p:nvPr/>
        </p:nvCxnSpPr>
        <p:spPr>
          <a:xfrm>
            <a:off x="812499" y="1045726"/>
            <a:ext cx="3759501" cy="0"/>
          </a:xfrm>
          <a:prstGeom prst="straightConnector1">
            <a:avLst/>
          </a:prstGeom>
          <a:noFill/>
          <a:ln w="19050" cap="flat" cmpd="sng">
            <a:solidFill>
              <a:srgbClr val="74533D"/>
            </a:solidFill>
            <a:prstDash val="solid"/>
            <a:round/>
            <a:headEnd type="none" w="med" len="med"/>
            <a:tailEnd type="none" w="med" len="med"/>
          </a:ln>
        </p:spPr>
      </p:cxnSp>
    </p:spTree>
    <p:extLst>
      <p:ext uri="{BB962C8B-B14F-4D97-AF65-F5344CB8AC3E}">
        <p14:creationId xmlns:p14="http://schemas.microsoft.com/office/powerpoint/2010/main" val="499077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4" presetClass="exit" presetSubtype="10" fill="hold" grpId="0" nodeType="withEffect">
                                  <p:stCondLst>
                                    <p:cond delay="0"/>
                                  </p:stCondLst>
                                  <p:childTnLst>
                                    <p:animEffect transition="out" filter="randombar(horizontal)">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14" presetClass="exit" presetSubtype="10" fill="hold" grpId="0" nodeType="withEffect">
                                  <p:stCondLst>
                                    <p:cond delay="0"/>
                                  </p:stCondLst>
                                  <p:childTnLst>
                                    <p:animEffect transition="out" filter="randombar(horizontal)">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14" presetClass="exit" presetSubtype="10" fill="hold" grpId="0" nodeType="withEffect">
                                  <p:stCondLst>
                                    <p:cond delay="0"/>
                                  </p:stCondLst>
                                  <p:childTnLst>
                                    <p:animEffect transition="out" filter="randombar(horizontal)">
                                      <p:cBhvr>
                                        <p:cTn id="15" dur="500"/>
                                        <p:tgtEl>
                                          <p:spTgt spid="2"/>
                                        </p:tgtEl>
                                      </p:cBhvr>
                                    </p:animEffect>
                                    <p:set>
                                      <p:cBhvr>
                                        <p:cTn id="16" dur="1" fill="hold">
                                          <p:stCondLst>
                                            <p:cond delay="499"/>
                                          </p:stCondLst>
                                        </p:cTn>
                                        <p:tgtEl>
                                          <p:spTgt spid="2"/>
                                        </p:tgtEl>
                                        <p:attrNameLst>
                                          <p:attrName>style.visibility</p:attrName>
                                        </p:attrNameLst>
                                      </p:cBhvr>
                                      <p:to>
                                        <p:strVal val="hidden"/>
                                      </p:to>
                                    </p:set>
                                  </p:childTnLst>
                                </p:cTn>
                              </p:par>
                              <p:par>
                                <p:cTn id="17" presetID="14" presetClass="entr" presetSubtype="1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randombar(horizontal)">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49" y="387250"/>
            <a:ext cx="6233389"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a:solidFill>
                  <a:srgbClr val="74533D"/>
                </a:solidFill>
              </a:rPr>
              <a:t>Anaconda DS study</a:t>
            </a:r>
            <a:endParaRPr lang="en-US" b="0" dirty="0">
              <a:solidFill>
                <a:srgbClr val="74533D"/>
              </a:solidFill>
            </a:endParaRPr>
          </a:p>
        </p:txBody>
      </p:sp>
      <p:cxnSp>
        <p:nvCxnSpPr>
          <p:cNvPr id="166" name="Google Shape;166;p30"/>
          <p:cNvCxnSpPr>
            <a:cxnSpLocks/>
          </p:cNvCxnSpPr>
          <p:nvPr/>
        </p:nvCxnSpPr>
        <p:spPr>
          <a:xfrm>
            <a:off x="812499" y="1045726"/>
            <a:ext cx="4099189" cy="0"/>
          </a:xfrm>
          <a:prstGeom prst="straightConnector1">
            <a:avLst/>
          </a:prstGeom>
          <a:noFill/>
          <a:ln w="19050" cap="flat" cmpd="sng">
            <a:solidFill>
              <a:srgbClr val="74533D"/>
            </a:solidFill>
            <a:prstDash val="solid"/>
            <a:round/>
            <a:headEnd type="none" w="med" len="med"/>
            <a:tailEnd type="none" w="med" len="med"/>
          </a:ln>
        </p:spPr>
      </p:cxnSp>
      <p:pic>
        <p:nvPicPr>
          <p:cNvPr id="9" name="Picture 8">
            <a:extLst>
              <a:ext uri="{FF2B5EF4-FFF2-40B4-BE49-F238E27FC236}">
                <a16:creationId xmlns:a16="http://schemas.microsoft.com/office/drawing/2014/main" id="{B924C191-CA52-9B7F-6B12-B0C5308C8B4F}"/>
              </a:ext>
            </a:extLst>
          </p:cNvPr>
          <p:cNvPicPr>
            <a:picLocks noChangeAspect="1"/>
          </p:cNvPicPr>
          <p:nvPr/>
        </p:nvPicPr>
        <p:blipFill rotWithShape="1">
          <a:blip r:embed="rId3"/>
          <a:srcRect l="21687"/>
          <a:stretch/>
        </p:blipFill>
        <p:spPr>
          <a:xfrm>
            <a:off x="710749" y="1431626"/>
            <a:ext cx="4200939" cy="3046366"/>
          </a:xfrm>
          <a:prstGeom prst="rect">
            <a:avLst/>
          </a:prstGeom>
        </p:spPr>
      </p:pic>
      <p:pic>
        <p:nvPicPr>
          <p:cNvPr id="11" name="Picture 10">
            <a:extLst>
              <a:ext uri="{FF2B5EF4-FFF2-40B4-BE49-F238E27FC236}">
                <a16:creationId xmlns:a16="http://schemas.microsoft.com/office/drawing/2014/main" id="{F1D5DBEB-11F2-93AF-E0D1-B0275231FD98}"/>
              </a:ext>
            </a:extLst>
          </p:cNvPr>
          <p:cNvPicPr>
            <a:picLocks noChangeAspect="1"/>
          </p:cNvPicPr>
          <p:nvPr/>
        </p:nvPicPr>
        <p:blipFill>
          <a:blip r:embed="rId4"/>
          <a:stretch>
            <a:fillRect/>
          </a:stretch>
        </p:blipFill>
        <p:spPr>
          <a:xfrm>
            <a:off x="5501100" y="1163650"/>
            <a:ext cx="2886075" cy="3729113"/>
          </a:xfrm>
          <a:prstGeom prst="rect">
            <a:avLst/>
          </a:prstGeom>
        </p:spPr>
      </p:pic>
    </p:spTree>
    <p:extLst>
      <p:ext uri="{BB962C8B-B14F-4D97-AF65-F5344CB8AC3E}">
        <p14:creationId xmlns:p14="http://schemas.microsoft.com/office/powerpoint/2010/main" val="1445302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49" y="387250"/>
            <a:ext cx="6233389"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solidFill>
                  <a:srgbClr val="74533D"/>
                </a:solidFill>
              </a:rPr>
              <a:t>Data Preprocessing </a:t>
            </a:r>
            <a:r>
              <a:rPr lang="en-US" dirty="0">
                <a:solidFill>
                  <a:srgbClr val="74533D"/>
                </a:solidFill>
              </a:rPr>
              <a:t>Studies</a:t>
            </a:r>
            <a:endParaRPr lang="en-US" b="0" dirty="0">
              <a:solidFill>
                <a:srgbClr val="74533D"/>
              </a:solidFill>
            </a:endParaRPr>
          </a:p>
        </p:txBody>
      </p:sp>
      <p:cxnSp>
        <p:nvCxnSpPr>
          <p:cNvPr id="166" name="Google Shape;166;p30"/>
          <p:cNvCxnSpPr>
            <a:cxnSpLocks/>
          </p:cNvCxnSpPr>
          <p:nvPr/>
        </p:nvCxnSpPr>
        <p:spPr>
          <a:xfrm>
            <a:off x="812499" y="1045726"/>
            <a:ext cx="5707571" cy="0"/>
          </a:xfrm>
          <a:prstGeom prst="straightConnector1">
            <a:avLst/>
          </a:prstGeom>
          <a:noFill/>
          <a:ln w="19050" cap="flat" cmpd="sng">
            <a:solidFill>
              <a:srgbClr val="74533D"/>
            </a:solidFill>
            <a:prstDash val="solid"/>
            <a:round/>
            <a:headEnd type="none" w="med" len="med"/>
            <a:tailEnd type="none" w="med" len="med"/>
          </a:ln>
        </p:spPr>
      </p:cxnSp>
      <p:sp>
        <p:nvSpPr>
          <p:cNvPr id="2" name="Google Shape;162;p30">
            <a:extLst>
              <a:ext uri="{FF2B5EF4-FFF2-40B4-BE49-F238E27FC236}">
                <a16:creationId xmlns:a16="http://schemas.microsoft.com/office/drawing/2014/main" id="{C906DB5A-2049-164B-2F87-46739BB79086}"/>
              </a:ext>
            </a:extLst>
          </p:cNvPr>
          <p:cNvSpPr txBox="1">
            <a:spLocks/>
          </p:cNvSpPr>
          <p:nvPr/>
        </p:nvSpPr>
        <p:spPr>
          <a:xfrm>
            <a:off x="710751" y="1204470"/>
            <a:ext cx="8075440" cy="34601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lnSpc>
                <a:spcPct val="150000"/>
              </a:lnSpc>
            </a:pPr>
            <a:r>
              <a:rPr lang="pl-PL" sz="2400" dirty="0">
                <a:solidFill>
                  <a:srgbClr val="7C843C"/>
                </a:solidFill>
                <a:latin typeface="+mn-lt"/>
              </a:rPr>
              <a:t>1. [</a:t>
            </a:r>
            <a:r>
              <a:rPr lang="pl-PL" sz="2400" dirty="0" err="1">
                <a:solidFill>
                  <a:srgbClr val="7C843C"/>
                </a:solidFill>
                <a:latin typeface="+mn-lt"/>
              </a:rPr>
              <a:t>Isik</a:t>
            </a:r>
            <a:r>
              <a:rPr lang="pl-PL" sz="2400" dirty="0">
                <a:solidFill>
                  <a:srgbClr val="7C843C"/>
                </a:solidFill>
                <a:latin typeface="+mn-lt"/>
              </a:rPr>
              <a:t> et al., 2012] – Data preprocessing for </a:t>
            </a:r>
            <a:r>
              <a:rPr lang="pl-PL" sz="2400" dirty="0" err="1">
                <a:solidFill>
                  <a:srgbClr val="7C843C"/>
                </a:solidFill>
                <a:latin typeface="+mn-lt"/>
              </a:rPr>
              <a:t>ANNs</a:t>
            </a:r>
            <a:r>
              <a:rPr lang="pl-PL" sz="2400" dirty="0">
                <a:solidFill>
                  <a:srgbClr val="7C843C"/>
                </a:solidFill>
                <a:latin typeface="+mn-lt"/>
              </a:rPr>
              <a:t> (</a:t>
            </a:r>
            <a:r>
              <a:rPr lang="pl-PL" sz="2400" dirty="0" err="1">
                <a:solidFill>
                  <a:srgbClr val="7C843C"/>
                </a:solidFill>
                <a:latin typeface="+mn-lt"/>
              </a:rPr>
              <a:t>Artificial</a:t>
            </a:r>
            <a:r>
              <a:rPr lang="pl-PL" sz="2400" dirty="0">
                <a:solidFill>
                  <a:srgbClr val="7C843C"/>
                </a:solidFill>
                <a:latin typeface="+mn-lt"/>
              </a:rPr>
              <a:t> </a:t>
            </a:r>
            <a:r>
              <a:rPr lang="pl-PL" sz="2400" dirty="0" err="1">
                <a:solidFill>
                  <a:srgbClr val="7C843C"/>
                </a:solidFill>
                <a:latin typeface="+mn-lt"/>
              </a:rPr>
              <a:t>Neural</a:t>
            </a:r>
            <a:r>
              <a:rPr lang="pl-PL" sz="2400" dirty="0">
                <a:solidFill>
                  <a:srgbClr val="7C843C"/>
                </a:solidFill>
                <a:latin typeface="+mn-lt"/>
              </a:rPr>
              <a:t> Networks)</a:t>
            </a:r>
          </a:p>
          <a:p>
            <a:pPr marL="0" indent="0">
              <a:lnSpc>
                <a:spcPct val="150000"/>
              </a:lnSpc>
            </a:pPr>
            <a:r>
              <a:rPr lang="pl-PL" sz="2400" dirty="0">
                <a:solidFill>
                  <a:srgbClr val="7C843C"/>
                </a:solidFill>
                <a:latin typeface="+mn-lt"/>
              </a:rPr>
              <a:t>2. [</a:t>
            </a:r>
            <a:r>
              <a:rPr lang="pl-PL" sz="2400" dirty="0" err="1">
                <a:solidFill>
                  <a:srgbClr val="7C843C"/>
                </a:solidFill>
                <a:latin typeface="+mn-lt"/>
              </a:rPr>
              <a:t>Shopov</a:t>
            </a:r>
            <a:r>
              <a:rPr lang="pl-PL" sz="2400" dirty="0">
                <a:solidFill>
                  <a:srgbClr val="7C843C"/>
                </a:solidFill>
                <a:latin typeface="+mn-lt"/>
              </a:rPr>
              <a:t> and </a:t>
            </a:r>
            <a:r>
              <a:rPr lang="pl-PL" sz="2400" dirty="0" err="1">
                <a:solidFill>
                  <a:srgbClr val="7C843C"/>
                </a:solidFill>
                <a:latin typeface="+mn-lt"/>
              </a:rPr>
              <a:t>Markova</a:t>
            </a:r>
            <a:r>
              <a:rPr lang="pl-PL" sz="2400" dirty="0">
                <a:solidFill>
                  <a:srgbClr val="7C843C"/>
                </a:solidFill>
                <a:latin typeface="+mn-lt"/>
              </a:rPr>
              <a:t>, 2013] – Data preprocessing for </a:t>
            </a:r>
            <a:r>
              <a:rPr lang="pl-PL" sz="2400" dirty="0" err="1">
                <a:solidFill>
                  <a:srgbClr val="7C843C"/>
                </a:solidFill>
                <a:latin typeface="+mn-lt"/>
              </a:rPr>
              <a:t>time</a:t>
            </a:r>
            <a:r>
              <a:rPr lang="pl-PL" sz="2400" dirty="0">
                <a:solidFill>
                  <a:srgbClr val="7C843C"/>
                </a:solidFill>
                <a:latin typeface="+mn-lt"/>
              </a:rPr>
              <a:t> </a:t>
            </a:r>
            <a:r>
              <a:rPr lang="pl-PL" sz="2400" dirty="0" err="1">
                <a:solidFill>
                  <a:srgbClr val="7C843C"/>
                </a:solidFill>
                <a:latin typeface="+mn-lt"/>
              </a:rPr>
              <a:t>series</a:t>
            </a:r>
            <a:r>
              <a:rPr lang="pl-PL" sz="2400" dirty="0">
                <a:solidFill>
                  <a:srgbClr val="7C843C"/>
                </a:solidFill>
                <a:latin typeface="+mn-lt"/>
              </a:rPr>
              <a:t> </a:t>
            </a:r>
            <a:r>
              <a:rPr lang="pl-PL" sz="2400" dirty="0" err="1">
                <a:solidFill>
                  <a:srgbClr val="7C843C"/>
                </a:solidFill>
                <a:latin typeface="+mn-lt"/>
              </a:rPr>
              <a:t>predictions</a:t>
            </a:r>
            <a:endParaRPr lang="pl-PL" sz="2400" dirty="0">
              <a:solidFill>
                <a:srgbClr val="7C843C"/>
              </a:solidFill>
              <a:latin typeface="+mn-lt"/>
            </a:endParaRPr>
          </a:p>
          <a:p>
            <a:pPr marL="0" indent="0">
              <a:lnSpc>
                <a:spcPct val="150000"/>
              </a:lnSpc>
            </a:pPr>
            <a:r>
              <a:rPr lang="pl-PL" sz="2400" dirty="0">
                <a:solidFill>
                  <a:srgbClr val="7C843C"/>
                </a:solidFill>
                <a:latin typeface="+mn-lt"/>
              </a:rPr>
              <a:t>3. [</a:t>
            </a:r>
            <a:r>
              <a:rPr lang="pl-PL" sz="2400" dirty="0" err="1">
                <a:solidFill>
                  <a:srgbClr val="7C843C"/>
                </a:solidFill>
                <a:latin typeface="+mn-lt"/>
              </a:rPr>
              <a:t>Symeonidis</a:t>
            </a:r>
            <a:r>
              <a:rPr lang="pl-PL" sz="2400" dirty="0">
                <a:solidFill>
                  <a:srgbClr val="7C843C"/>
                </a:solidFill>
                <a:latin typeface="+mn-lt"/>
              </a:rPr>
              <a:t> et al., 2018] – Data preprocessing for NLP (Natural Language Processing)</a:t>
            </a:r>
            <a:endParaRPr lang="en-US" sz="2400" dirty="0">
              <a:solidFill>
                <a:srgbClr val="7C843C"/>
              </a:solidFill>
              <a:latin typeface="+mn-lt"/>
            </a:endParaRPr>
          </a:p>
        </p:txBody>
      </p:sp>
    </p:spTree>
    <p:extLst>
      <p:ext uri="{BB962C8B-B14F-4D97-AF65-F5344CB8AC3E}">
        <p14:creationId xmlns:p14="http://schemas.microsoft.com/office/powerpoint/2010/main" val="584002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49" y="387250"/>
            <a:ext cx="7620752"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solidFill>
                  <a:srgbClr val="74533D"/>
                </a:solidFill>
              </a:rPr>
              <a:t>Automatic Data Preprocessing</a:t>
            </a:r>
            <a:endParaRPr lang="en-US" b="0" dirty="0">
              <a:solidFill>
                <a:srgbClr val="74533D"/>
              </a:solidFill>
            </a:endParaRPr>
          </a:p>
        </p:txBody>
      </p:sp>
      <p:cxnSp>
        <p:nvCxnSpPr>
          <p:cNvPr id="166" name="Google Shape;166;p30"/>
          <p:cNvCxnSpPr>
            <a:cxnSpLocks/>
          </p:cNvCxnSpPr>
          <p:nvPr/>
        </p:nvCxnSpPr>
        <p:spPr>
          <a:xfrm>
            <a:off x="812499" y="1045726"/>
            <a:ext cx="6305931" cy="0"/>
          </a:xfrm>
          <a:prstGeom prst="straightConnector1">
            <a:avLst/>
          </a:prstGeom>
          <a:noFill/>
          <a:ln w="19050" cap="flat" cmpd="sng">
            <a:solidFill>
              <a:srgbClr val="74533D"/>
            </a:solidFill>
            <a:prstDash val="solid"/>
            <a:round/>
            <a:headEnd type="none" w="med" len="med"/>
            <a:tailEnd type="none" w="med" len="med"/>
          </a:ln>
        </p:spPr>
      </p:cxnSp>
      <p:pic>
        <p:nvPicPr>
          <p:cNvPr id="6148" name="Picture 4" descr="Metodología para proyectos de Data Science y Minería de Datos - CRISP-DM -  YouTube">
            <a:extLst>
              <a:ext uri="{FF2B5EF4-FFF2-40B4-BE49-F238E27FC236}">
                <a16:creationId xmlns:a16="http://schemas.microsoft.com/office/drawing/2014/main" id="{9EC9C48E-D00F-D2A6-0E29-D87920476D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412" t="16682" r="27875" b="11414"/>
          <a:stretch/>
        </p:blipFill>
        <p:spPr bwMode="auto">
          <a:xfrm>
            <a:off x="590308" y="1822126"/>
            <a:ext cx="3773347" cy="2477318"/>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62;p30">
            <a:extLst>
              <a:ext uri="{FF2B5EF4-FFF2-40B4-BE49-F238E27FC236}">
                <a16:creationId xmlns:a16="http://schemas.microsoft.com/office/drawing/2014/main" id="{875F9687-8D9A-14EB-2888-BFEB9681C457}"/>
              </a:ext>
            </a:extLst>
          </p:cNvPr>
          <p:cNvSpPr txBox="1">
            <a:spLocks/>
          </p:cNvSpPr>
          <p:nvPr/>
        </p:nvSpPr>
        <p:spPr>
          <a:xfrm>
            <a:off x="4602582" y="1566254"/>
            <a:ext cx="4005844" cy="7764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lgn="ctr">
              <a:lnSpc>
                <a:spcPct val="150000"/>
              </a:lnSpc>
            </a:pPr>
            <a:r>
              <a:rPr lang="pl-PL" sz="3200" b="1" dirty="0" err="1">
                <a:solidFill>
                  <a:srgbClr val="7C843C"/>
                </a:solidFill>
                <a:latin typeface="+mn-lt"/>
              </a:rPr>
              <a:t>Atlantic</a:t>
            </a:r>
            <a:endParaRPr lang="en-US" sz="3200" b="1" dirty="0">
              <a:solidFill>
                <a:srgbClr val="7C843C"/>
              </a:solidFill>
              <a:latin typeface="+mn-lt"/>
            </a:endParaRPr>
          </a:p>
        </p:txBody>
      </p:sp>
      <p:pic>
        <p:nvPicPr>
          <p:cNvPr id="8" name="Picture 7">
            <a:extLst>
              <a:ext uri="{FF2B5EF4-FFF2-40B4-BE49-F238E27FC236}">
                <a16:creationId xmlns:a16="http://schemas.microsoft.com/office/drawing/2014/main" id="{A524A1DB-936F-FF78-5BF2-1A2E45AD40FC}"/>
              </a:ext>
            </a:extLst>
          </p:cNvPr>
          <p:cNvPicPr>
            <a:picLocks noChangeAspect="1"/>
          </p:cNvPicPr>
          <p:nvPr/>
        </p:nvPicPr>
        <p:blipFill>
          <a:blip r:embed="rId4"/>
          <a:stretch>
            <a:fillRect/>
          </a:stretch>
        </p:blipFill>
        <p:spPr>
          <a:xfrm>
            <a:off x="4572000" y="2460578"/>
            <a:ext cx="4036426" cy="947909"/>
          </a:xfrm>
          <a:prstGeom prst="rect">
            <a:avLst/>
          </a:prstGeom>
        </p:spPr>
      </p:pic>
    </p:spTree>
    <p:extLst>
      <p:ext uri="{BB962C8B-B14F-4D97-AF65-F5344CB8AC3E}">
        <p14:creationId xmlns:p14="http://schemas.microsoft.com/office/powerpoint/2010/main" val="4243486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49" y="387250"/>
            <a:ext cx="7620752"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solidFill>
                  <a:srgbClr val="74533D"/>
                </a:solidFill>
              </a:rPr>
              <a:t>AutoML </a:t>
            </a:r>
            <a:r>
              <a:rPr lang="pl-PL" dirty="0" err="1">
                <a:solidFill>
                  <a:srgbClr val="74533D"/>
                </a:solidFill>
              </a:rPr>
              <a:t>Approaches</a:t>
            </a:r>
            <a:endParaRPr lang="en-US" b="0" dirty="0">
              <a:solidFill>
                <a:srgbClr val="74533D"/>
              </a:solidFill>
            </a:endParaRPr>
          </a:p>
        </p:txBody>
      </p:sp>
      <p:cxnSp>
        <p:nvCxnSpPr>
          <p:cNvPr id="166" name="Google Shape;166;p30"/>
          <p:cNvCxnSpPr>
            <a:cxnSpLocks/>
          </p:cNvCxnSpPr>
          <p:nvPr/>
        </p:nvCxnSpPr>
        <p:spPr>
          <a:xfrm>
            <a:off x="812499" y="1045726"/>
            <a:ext cx="4238885" cy="0"/>
          </a:xfrm>
          <a:prstGeom prst="straightConnector1">
            <a:avLst/>
          </a:prstGeom>
          <a:noFill/>
          <a:ln w="19050" cap="flat" cmpd="sng">
            <a:solidFill>
              <a:srgbClr val="74533D"/>
            </a:solidFill>
            <a:prstDash val="solid"/>
            <a:round/>
            <a:headEnd type="none" w="med" len="med"/>
            <a:tailEnd type="none" w="med" len="med"/>
          </a:ln>
        </p:spPr>
      </p:cxnSp>
      <p:pic>
        <p:nvPicPr>
          <p:cNvPr id="1028" name="Picture 4" descr="AutoML.org (@AutoML_org) / X">
            <a:extLst>
              <a:ext uri="{FF2B5EF4-FFF2-40B4-BE49-F238E27FC236}">
                <a16:creationId xmlns:a16="http://schemas.microsoft.com/office/drawing/2014/main" id="{3E6874FD-D447-EE0B-1546-DB1EB9FA77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1384" y="1096553"/>
            <a:ext cx="3710524" cy="371052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utoML | Auto-Sklearn 2.0: The Next Generation">
            <a:extLst>
              <a:ext uri="{FF2B5EF4-FFF2-40B4-BE49-F238E27FC236}">
                <a16:creationId xmlns:a16="http://schemas.microsoft.com/office/drawing/2014/main" id="{D3A4E0C4-42EF-0FBF-A446-128976936B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749" y="3090440"/>
            <a:ext cx="4109460" cy="130793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utoML with Auto-sklearn Training Course">
            <a:extLst>
              <a:ext uri="{FF2B5EF4-FFF2-40B4-BE49-F238E27FC236}">
                <a16:creationId xmlns:a16="http://schemas.microsoft.com/office/drawing/2014/main" id="{A29D59ED-BCDC-8E85-8F5C-978ECF01AE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749" y="1584826"/>
            <a:ext cx="4139033" cy="913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7849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49" y="387250"/>
            <a:ext cx="7620752"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solidFill>
                  <a:srgbClr val="74533D"/>
                </a:solidFill>
              </a:rPr>
              <a:t>AutoML </a:t>
            </a:r>
            <a:r>
              <a:rPr lang="pl-PL" dirty="0" err="1">
                <a:solidFill>
                  <a:srgbClr val="74533D"/>
                </a:solidFill>
              </a:rPr>
              <a:t>Approaches</a:t>
            </a:r>
            <a:endParaRPr lang="en-US" b="0" dirty="0">
              <a:solidFill>
                <a:srgbClr val="74533D"/>
              </a:solidFill>
            </a:endParaRPr>
          </a:p>
        </p:txBody>
      </p:sp>
      <p:cxnSp>
        <p:nvCxnSpPr>
          <p:cNvPr id="166" name="Google Shape;166;p30"/>
          <p:cNvCxnSpPr>
            <a:cxnSpLocks/>
          </p:cNvCxnSpPr>
          <p:nvPr/>
        </p:nvCxnSpPr>
        <p:spPr>
          <a:xfrm>
            <a:off x="812499" y="1045726"/>
            <a:ext cx="4234063" cy="0"/>
          </a:xfrm>
          <a:prstGeom prst="straightConnector1">
            <a:avLst/>
          </a:prstGeom>
          <a:noFill/>
          <a:ln w="19050" cap="flat" cmpd="sng">
            <a:solidFill>
              <a:srgbClr val="74533D"/>
            </a:solidFill>
            <a:prstDash val="solid"/>
            <a:round/>
            <a:headEnd type="none" w="med" len="med"/>
            <a:tailEnd type="none" w="med" len="med"/>
          </a:ln>
        </p:spPr>
      </p:cxnSp>
      <p:pic>
        <p:nvPicPr>
          <p:cNvPr id="2050" name="Picture 2" descr="FLAML: A Fast and Lightweight AutoML Library - Microsoft Research">
            <a:extLst>
              <a:ext uri="{FF2B5EF4-FFF2-40B4-BE49-F238E27FC236}">
                <a16:creationId xmlns:a16="http://schemas.microsoft.com/office/drawing/2014/main" id="{B3A893CD-1D5C-85AE-F543-93BB850FFD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4757" y="1163650"/>
            <a:ext cx="5414486" cy="21460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Logo, symbol, meaning, history, PNG, brand">
            <a:extLst>
              <a:ext uri="{FF2B5EF4-FFF2-40B4-BE49-F238E27FC236}">
                <a16:creationId xmlns:a16="http://schemas.microsoft.com/office/drawing/2014/main" id="{F703E810-EBC5-8459-ACED-FA4060F014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3887" b="24649"/>
          <a:stretch/>
        </p:blipFill>
        <p:spPr bwMode="auto">
          <a:xfrm>
            <a:off x="1864757" y="3420294"/>
            <a:ext cx="5414486" cy="1567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3057325"/>
      </p:ext>
    </p:extLst>
  </p:cSld>
  <p:clrMapOvr>
    <a:masterClrMapping/>
  </p:clrMapOvr>
</p:sld>
</file>

<file path=ppt/theme/theme1.xml><?xml version="1.0" encoding="utf-8"?>
<a:theme xmlns:a="http://schemas.openxmlformats.org/drawingml/2006/main" name="Minimalist Slides for meeting by Slidesgo">
  <a:themeElements>
    <a:clrScheme name="Simple Light">
      <a:dk1>
        <a:srgbClr val="3F4252"/>
      </a:dk1>
      <a:lt1>
        <a:srgbClr val="F5F5F5"/>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3F425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fcbd4b1-acba-40f5-9c18-6e7440fbdee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9C96B60C6FC0E84BBA39174ADFFE3681" ma:contentTypeVersion="15" ma:contentTypeDescription="Utwórz nowy dokument." ma:contentTypeScope="" ma:versionID="57ac2d893af2fbe51245bd05c9013be2">
  <xsd:schema xmlns:xsd="http://www.w3.org/2001/XMLSchema" xmlns:xs="http://www.w3.org/2001/XMLSchema" xmlns:p="http://schemas.microsoft.com/office/2006/metadata/properties" xmlns:ns3="9fcbd4b1-acba-40f5-9c18-6e7440fbdee0" xmlns:ns4="a6820557-34c2-4f59-b216-d67d264fdacd" targetNamespace="http://schemas.microsoft.com/office/2006/metadata/properties" ma:root="true" ma:fieldsID="ae31b8d8f0acc2fb5c6ac54b4f1b6757" ns3:_="" ns4:_="">
    <xsd:import namespace="9fcbd4b1-acba-40f5-9c18-6e7440fbdee0"/>
    <xsd:import namespace="a6820557-34c2-4f59-b216-d67d264fdacd"/>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_activity"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fcbd4b1-acba-40f5-9c18-6e7440fbdee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6820557-34c2-4f59-b216-d67d264fdacd" elementFormDefault="qualified">
    <xsd:import namespace="http://schemas.microsoft.com/office/2006/documentManagement/types"/>
    <xsd:import namespace="http://schemas.microsoft.com/office/infopath/2007/PartnerControls"/>
    <xsd:element name="SharedWithUsers" ma:index="12" nillable="true" ma:displayName="Udostępniani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Udostępnione dla — szczegóły" ma:internalName="SharedWithDetails" ma:readOnly="true">
      <xsd:simpleType>
        <xsd:restriction base="dms:Note">
          <xsd:maxLength value="255"/>
        </xsd:restriction>
      </xsd:simpleType>
    </xsd:element>
    <xsd:element name="SharingHintHash" ma:index="14" nillable="true" ma:displayName="Skrót wskazówki dotyczącej udostępniania"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 zawartości"/>
        <xsd:element ref="dc:title" minOccurs="0" maxOccurs="1" ma:index="4" ma:displayName="Tytuł"/>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195AC9C-97CE-4020-8CD0-A999EEFD8A29}">
  <ds:schemaRefs>
    <ds:schemaRef ds:uri="http://www.w3.org/XML/1998/namespace"/>
    <ds:schemaRef ds:uri="http://purl.org/dc/dcmitype/"/>
    <ds:schemaRef ds:uri="http://schemas.microsoft.com/office/infopath/2007/PartnerControls"/>
    <ds:schemaRef ds:uri="http://schemas.openxmlformats.org/package/2006/metadata/core-properties"/>
    <ds:schemaRef ds:uri="http://schemas.microsoft.com/office/2006/documentManagement/types"/>
    <ds:schemaRef ds:uri="http://purl.org/dc/terms/"/>
    <ds:schemaRef ds:uri="a6820557-34c2-4f59-b216-d67d264fdacd"/>
    <ds:schemaRef ds:uri="9fcbd4b1-acba-40f5-9c18-6e7440fbdee0"/>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036CBD73-9737-45F2-B553-285CF461AC91}">
  <ds:schemaRefs>
    <ds:schemaRef ds:uri="http://schemas.microsoft.com/sharepoint/v3/contenttype/forms"/>
  </ds:schemaRefs>
</ds:datastoreItem>
</file>

<file path=customXml/itemProps3.xml><?xml version="1.0" encoding="utf-8"?>
<ds:datastoreItem xmlns:ds="http://schemas.openxmlformats.org/officeDocument/2006/customXml" ds:itemID="{B64893A8-1EC4-4E4A-9F9A-87A0CC2BD36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fcbd4b1-acba-40f5-9c18-6e7440fbdee0"/>
    <ds:schemaRef ds:uri="a6820557-34c2-4f59-b216-d67d264fdac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2048</TotalTime>
  <Words>4150</Words>
  <Application>Microsoft Office PowerPoint</Application>
  <PresentationFormat>On-screen Show (16:9)</PresentationFormat>
  <Paragraphs>216</Paragraphs>
  <Slides>35</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Segoe UI</vt:lpstr>
      <vt:lpstr>LinLibertineT</vt:lpstr>
      <vt:lpstr>Nunito</vt:lpstr>
      <vt:lpstr>Cambria</vt:lpstr>
      <vt:lpstr>Questrial</vt:lpstr>
      <vt:lpstr>Arial</vt:lpstr>
      <vt:lpstr>Minimalist Slides for meeting by Slidesgo</vt:lpstr>
      <vt:lpstr>The impact of data preprocessing on the quality of tree-based models with forester package.</vt:lpstr>
      <vt:lpstr>Thesis goals</vt:lpstr>
      <vt:lpstr>Thesis Landscape</vt:lpstr>
      <vt:lpstr>PowerPoint Presentation</vt:lpstr>
      <vt:lpstr>Anaconda DS study</vt:lpstr>
      <vt:lpstr>Data Preprocessing Studies</vt:lpstr>
      <vt:lpstr>Automatic Data Preprocessing</vt:lpstr>
      <vt:lpstr>AutoML Approaches</vt:lpstr>
      <vt:lpstr>AutoML Approaches</vt:lpstr>
      <vt:lpstr>AutoML Approaches</vt:lpstr>
      <vt:lpstr>AutoML Approaches</vt:lpstr>
      <vt:lpstr>AutoML Approaches</vt:lpstr>
      <vt:lpstr>AutoML in R</vt:lpstr>
      <vt:lpstr>Preliminary results</vt:lpstr>
      <vt:lpstr>Goals recap</vt:lpstr>
      <vt:lpstr>forester pipeline</vt:lpstr>
      <vt:lpstr>Custom preprocessing</vt:lpstr>
      <vt:lpstr>Experiments design</vt:lpstr>
      <vt:lpstr>Time analysis</vt:lpstr>
      <vt:lpstr>Separate times</vt:lpstr>
      <vt:lpstr>Combined times</vt:lpstr>
      <vt:lpstr>Preprocesing time depending on FS</vt:lpstr>
      <vt:lpstr>Preprocesing time for removals</vt:lpstr>
      <vt:lpstr>Comparison of FS times</vt:lpstr>
      <vt:lpstr>Preofrmance analysis</vt:lpstr>
      <vt:lpstr>Advanced vs baseline - classification</vt:lpstr>
      <vt:lpstr>Advanced vs baseline - regression</vt:lpstr>
      <vt:lpstr>FS impact on performance</vt:lpstr>
      <vt:lpstr>Removal impact on performance</vt:lpstr>
      <vt:lpstr>Conclusions</vt:lpstr>
      <vt:lpstr>Thank you for attention!</vt:lpstr>
      <vt:lpstr>Literature</vt:lpstr>
      <vt:lpstr>Literature</vt:lpstr>
      <vt:lpstr>Literature</vt:lpstr>
      <vt:lpstr>Literature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forester: growing transparent tree-based models for everyone</dc:title>
  <dc:creator>Hubert Ruczyński</dc:creator>
  <cp:lastModifiedBy>Hubert Ruczyński</cp:lastModifiedBy>
  <cp:revision>10</cp:revision>
  <dcterms:modified xsi:type="dcterms:W3CDTF">2024-01-03T13:19:40Z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0x0101009C96B60C6FC0E84BBA39174ADFFE3681</vt:lpwstr>
  </property>
</Properties>
</file>